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1" r:id="rId3"/>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Anton"/>
      <p:regular r:id="rId37"/>
    </p:embeddedFont>
    <p:embeddedFont>
      <p:font typeface="Proxima Nova"/>
      <p:regular r:id="rId38"/>
      <p:bold r:id="rId39"/>
      <p:italic r:id="rId40"/>
      <p:boldItalic r:id="rId41"/>
    </p:embeddedFont>
    <p:embeddedFont>
      <p:font typeface="Saira ExtraCondensed ExtraBold"/>
      <p:bold r:id="rId42"/>
    </p:embeddedFont>
    <p:embeddedFont>
      <p:font typeface="Arvo"/>
      <p:regular r:id="rId43"/>
      <p:bold r:id="rId44"/>
      <p:italic r:id="rId45"/>
      <p:boldItalic r:id="rId46"/>
    </p:embeddedFont>
    <p:embeddedFont>
      <p:font typeface="Barlow Semi Condensed Medium"/>
      <p:regular r:id="rId47"/>
      <p:bold r:id="rId48"/>
      <p:italic r:id="rId49"/>
      <p:boldItalic r:id="rId50"/>
    </p:embeddedFont>
    <p:embeddedFont>
      <p:font typeface="Abel"/>
      <p:regular r:id="rId51"/>
    </p:embeddedFont>
    <p:embeddedFont>
      <p:font typeface="Proxima Nova Semibold"/>
      <p:regular r:id="rId52"/>
      <p:bold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ProximaNova-italic.fntdata"/><Relationship Id="rId42" Type="http://schemas.openxmlformats.org/officeDocument/2006/relationships/font" Target="fonts/SairaExtraCondensedExtraBold-bold.fntdata"/><Relationship Id="rId41" Type="http://schemas.openxmlformats.org/officeDocument/2006/relationships/font" Target="fonts/ProximaNova-boldItalic.fntdata"/><Relationship Id="rId44" Type="http://schemas.openxmlformats.org/officeDocument/2006/relationships/font" Target="fonts/Arvo-bold.fntdata"/><Relationship Id="rId43" Type="http://schemas.openxmlformats.org/officeDocument/2006/relationships/font" Target="fonts/Arvo-regular.fntdata"/><Relationship Id="rId46" Type="http://schemas.openxmlformats.org/officeDocument/2006/relationships/font" Target="fonts/Arvo-boldItalic.fntdata"/><Relationship Id="rId45" Type="http://schemas.openxmlformats.org/officeDocument/2006/relationships/font" Target="fonts/Arv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BarlowSemiCondensedMedium-bold.fntdata"/><Relationship Id="rId47" Type="http://schemas.openxmlformats.org/officeDocument/2006/relationships/font" Target="fonts/BarlowSemiCondensedMedium-regular.fntdata"/><Relationship Id="rId49" Type="http://schemas.openxmlformats.org/officeDocument/2006/relationships/font" Target="fonts/BarlowSemiCondensedMedium-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font" Target="fonts/Anton-regular.fntdata"/><Relationship Id="rId36" Type="http://schemas.openxmlformats.org/officeDocument/2006/relationships/slide" Target="slides/slide31.xml"/><Relationship Id="rId39" Type="http://schemas.openxmlformats.org/officeDocument/2006/relationships/font" Target="fonts/ProximaNova-bold.fntdata"/><Relationship Id="rId38" Type="http://schemas.openxmlformats.org/officeDocument/2006/relationships/font" Target="fonts/ProximaNova-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Abel-regular.fntdata"/><Relationship Id="rId50" Type="http://schemas.openxmlformats.org/officeDocument/2006/relationships/font" Target="fonts/BarlowSemiCondensedMedium-boldItalic.fntdata"/><Relationship Id="rId53" Type="http://schemas.openxmlformats.org/officeDocument/2006/relationships/font" Target="fonts/ProximaNovaSemibold-bold.fntdata"/><Relationship Id="rId52" Type="http://schemas.openxmlformats.org/officeDocument/2006/relationships/font" Target="fonts/ProximaNovaSemibold-regular.fntdata"/><Relationship Id="rId11" Type="http://schemas.openxmlformats.org/officeDocument/2006/relationships/slide" Target="slides/slide6.xml"/><Relationship Id="rId10" Type="http://schemas.openxmlformats.org/officeDocument/2006/relationships/slide" Target="slides/slide5.xml"/><Relationship Id="rId54" Type="http://schemas.openxmlformats.org/officeDocument/2006/relationships/font" Target="fonts/ProximaNovaSemibold-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2.png>
</file>

<file path=ppt/media/image3.pn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5db2ce798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5db2ce798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57cfa781d9_1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57cfa781d9_1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57cfa781d9_1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57cfa781d9_1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g57cfa781d9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57cfa781d9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g57cfa781d9_1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57cfa781d9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3" name="Shape 393"/>
        <p:cNvGrpSpPr/>
        <p:nvPr/>
      </p:nvGrpSpPr>
      <p:grpSpPr>
        <a:xfrm>
          <a:off x="0" y="0"/>
          <a:ext cx="0" cy="0"/>
          <a:chOff x="0" y="0"/>
          <a:chExt cx="0" cy="0"/>
        </a:xfrm>
      </p:grpSpPr>
      <p:sp>
        <p:nvSpPr>
          <p:cNvPr id="394" name="Google Shape;394;g5db7e6a52d_6_8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5db7e6a52d_6_8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57cfa781d9_5_8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57cfa781d9_5_8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5db7e6a52d_6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5db7e6a52d_6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5db7e6a52d_9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5db7e6a52d_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7" name="Shape 427"/>
        <p:cNvGrpSpPr/>
        <p:nvPr/>
      </p:nvGrpSpPr>
      <p:grpSpPr>
        <a:xfrm>
          <a:off x="0" y="0"/>
          <a:ext cx="0" cy="0"/>
          <a:chOff x="0" y="0"/>
          <a:chExt cx="0" cy="0"/>
        </a:xfrm>
      </p:grpSpPr>
      <p:sp>
        <p:nvSpPr>
          <p:cNvPr id="428" name="Google Shape;428;g5db7e6a52d_6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5db7e6a52d_6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8" name="Shape 2918"/>
        <p:cNvGrpSpPr/>
        <p:nvPr/>
      </p:nvGrpSpPr>
      <p:grpSpPr>
        <a:xfrm>
          <a:off x="0" y="0"/>
          <a:ext cx="0" cy="0"/>
          <a:chOff x="0" y="0"/>
          <a:chExt cx="0" cy="0"/>
        </a:xfrm>
      </p:grpSpPr>
      <p:sp>
        <p:nvSpPr>
          <p:cNvPr id="2919" name="Google Shape;2919;g5db7e6a52d_6_2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0" name="Google Shape;2920;g5db7e6a52d_6_2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57cfa781d9_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57cfa781d9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4" name="Shape 3534"/>
        <p:cNvGrpSpPr/>
        <p:nvPr/>
      </p:nvGrpSpPr>
      <p:grpSpPr>
        <a:xfrm>
          <a:off x="0" y="0"/>
          <a:ext cx="0" cy="0"/>
          <a:chOff x="0" y="0"/>
          <a:chExt cx="0" cy="0"/>
        </a:xfrm>
      </p:grpSpPr>
      <p:sp>
        <p:nvSpPr>
          <p:cNvPr id="3535" name="Google Shape;3535;g5db7e6a52d_6_3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6" name="Google Shape;3536;g5db7e6a52d_6_3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44" name="Shape 4244"/>
        <p:cNvGrpSpPr/>
        <p:nvPr/>
      </p:nvGrpSpPr>
      <p:grpSpPr>
        <a:xfrm>
          <a:off x="0" y="0"/>
          <a:ext cx="0" cy="0"/>
          <a:chOff x="0" y="0"/>
          <a:chExt cx="0" cy="0"/>
        </a:xfrm>
      </p:grpSpPr>
      <p:sp>
        <p:nvSpPr>
          <p:cNvPr id="4245" name="Google Shape;4245;g5db7e6a52d_6_3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6" name="Google Shape;4246;g5db7e6a52d_6_3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40" name="Shape 4640"/>
        <p:cNvGrpSpPr/>
        <p:nvPr/>
      </p:nvGrpSpPr>
      <p:grpSpPr>
        <a:xfrm>
          <a:off x="0" y="0"/>
          <a:ext cx="0" cy="0"/>
          <a:chOff x="0" y="0"/>
          <a:chExt cx="0" cy="0"/>
        </a:xfrm>
      </p:grpSpPr>
      <p:sp>
        <p:nvSpPr>
          <p:cNvPr id="4641" name="Google Shape;4641;g5db7e6a52d_6_4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2" name="Google Shape;4642;g5db7e6a52d_6_4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33" name="Shape 5233"/>
        <p:cNvGrpSpPr/>
        <p:nvPr/>
      </p:nvGrpSpPr>
      <p:grpSpPr>
        <a:xfrm>
          <a:off x="0" y="0"/>
          <a:ext cx="0" cy="0"/>
          <a:chOff x="0" y="0"/>
          <a:chExt cx="0" cy="0"/>
        </a:xfrm>
      </p:grpSpPr>
      <p:sp>
        <p:nvSpPr>
          <p:cNvPr id="5234" name="Google Shape;5234;g5db7e6a52d_6_4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5" name="Google Shape;5235;g5db7e6a52d_6_4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68" name="Shape 5768"/>
        <p:cNvGrpSpPr/>
        <p:nvPr/>
      </p:nvGrpSpPr>
      <p:grpSpPr>
        <a:xfrm>
          <a:off x="0" y="0"/>
          <a:ext cx="0" cy="0"/>
          <a:chOff x="0" y="0"/>
          <a:chExt cx="0" cy="0"/>
        </a:xfrm>
      </p:grpSpPr>
      <p:sp>
        <p:nvSpPr>
          <p:cNvPr id="5769" name="Google Shape;5769;g5db7e6a52d_6_5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0" name="Google Shape;5770;g5db7e6a52d_6_5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53" name="Shape 6053"/>
        <p:cNvGrpSpPr/>
        <p:nvPr/>
      </p:nvGrpSpPr>
      <p:grpSpPr>
        <a:xfrm>
          <a:off x="0" y="0"/>
          <a:ext cx="0" cy="0"/>
          <a:chOff x="0" y="0"/>
          <a:chExt cx="0" cy="0"/>
        </a:xfrm>
      </p:grpSpPr>
      <p:sp>
        <p:nvSpPr>
          <p:cNvPr id="6054" name="Google Shape;6054;g5db7e6a52d_6_5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5" name="Google Shape;6055;g5db7e6a52d_6_5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95" name="Shape 6495"/>
        <p:cNvGrpSpPr/>
        <p:nvPr/>
      </p:nvGrpSpPr>
      <p:grpSpPr>
        <a:xfrm>
          <a:off x="0" y="0"/>
          <a:ext cx="0" cy="0"/>
          <a:chOff x="0" y="0"/>
          <a:chExt cx="0" cy="0"/>
        </a:xfrm>
      </p:grpSpPr>
      <p:sp>
        <p:nvSpPr>
          <p:cNvPr id="6496" name="Google Shape;6496;g5db7e6a52d_6_60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7" name="Google Shape;6497;g5db7e6a52d_6_60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61" name="Shape 6861"/>
        <p:cNvGrpSpPr/>
        <p:nvPr/>
      </p:nvGrpSpPr>
      <p:grpSpPr>
        <a:xfrm>
          <a:off x="0" y="0"/>
          <a:ext cx="0" cy="0"/>
          <a:chOff x="0" y="0"/>
          <a:chExt cx="0" cy="0"/>
        </a:xfrm>
      </p:grpSpPr>
      <p:sp>
        <p:nvSpPr>
          <p:cNvPr id="6862" name="Google Shape;6862;g5db7e6a52d_6_6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3" name="Google Shape;6863;g5db7e6a52d_6_6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65" name="Shape 7365"/>
        <p:cNvGrpSpPr/>
        <p:nvPr/>
      </p:nvGrpSpPr>
      <p:grpSpPr>
        <a:xfrm>
          <a:off x="0" y="0"/>
          <a:ext cx="0" cy="0"/>
          <a:chOff x="0" y="0"/>
          <a:chExt cx="0" cy="0"/>
        </a:xfrm>
      </p:grpSpPr>
      <p:sp>
        <p:nvSpPr>
          <p:cNvPr id="7366" name="Google Shape;7366;g5db7e6a52d_6_69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7" name="Google Shape;7367;g5db7e6a52d_6_69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61" name="Shape 7761"/>
        <p:cNvGrpSpPr/>
        <p:nvPr/>
      </p:nvGrpSpPr>
      <p:grpSpPr>
        <a:xfrm>
          <a:off x="0" y="0"/>
          <a:ext cx="0" cy="0"/>
          <a:chOff x="0" y="0"/>
          <a:chExt cx="0" cy="0"/>
        </a:xfrm>
      </p:grpSpPr>
      <p:sp>
        <p:nvSpPr>
          <p:cNvPr id="7762" name="Google Shape;7762;g5db7e6a52d_6_7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3" name="Google Shape;7763;g5db7e6a52d_6_7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5db2ce7980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5db2ce7980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04" name="Shape 8304"/>
        <p:cNvGrpSpPr/>
        <p:nvPr/>
      </p:nvGrpSpPr>
      <p:grpSpPr>
        <a:xfrm>
          <a:off x="0" y="0"/>
          <a:ext cx="0" cy="0"/>
          <a:chOff x="0" y="0"/>
          <a:chExt cx="0" cy="0"/>
        </a:xfrm>
      </p:grpSpPr>
      <p:sp>
        <p:nvSpPr>
          <p:cNvPr id="8305" name="Google Shape;8305;g5db7e6a52d_6_7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6" name="Google Shape;8306;g5db7e6a52d_6_7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75" name="Shape 8775"/>
        <p:cNvGrpSpPr/>
        <p:nvPr/>
      </p:nvGrpSpPr>
      <p:grpSpPr>
        <a:xfrm>
          <a:off x="0" y="0"/>
          <a:ext cx="0" cy="0"/>
          <a:chOff x="0" y="0"/>
          <a:chExt cx="0" cy="0"/>
        </a:xfrm>
      </p:grpSpPr>
      <p:sp>
        <p:nvSpPr>
          <p:cNvPr id="8776" name="Google Shape;8776;g5db7e6a52d_6_8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7" name="Google Shape;8777;g5db7e6a52d_6_8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57cfa781d9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57cfa781d9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57cfa781d9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57cfa781d9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57cfa781d9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57cfa781d9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57cfa781d9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57cfa781d9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57cfa781d9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57cfa781d9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57cfa781d9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57cfa781d9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ITLE OPENING" type="title">
  <p:cSld name="TITLE">
    <p:bg>
      <p:bgPr>
        <a:solidFill>
          <a:srgbClr val="F3F3F3"/>
        </a:solidFill>
      </p:bgPr>
    </p:bg>
    <p:spTree>
      <p:nvGrpSpPr>
        <p:cNvPr id="8" name="Shape 8"/>
        <p:cNvGrpSpPr/>
        <p:nvPr/>
      </p:nvGrpSpPr>
      <p:grpSpPr>
        <a:xfrm>
          <a:off x="0" y="0"/>
          <a:ext cx="0" cy="0"/>
          <a:chOff x="0" y="0"/>
          <a:chExt cx="0" cy="0"/>
        </a:xfrm>
      </p:grpSpPr>
      <p:sp>
        <p:nvSpPr>
          <p:cNvPr id="9" name="Google Shape;9;p2"/>
          <p:cNvSpPr/>
          <p:nvPr/>
        </p:nvSpPr>
        <p:spPr>
          <a:xfrm>
            <a:off x="475225" y="-81925"/>
            <a:ext cx="1761600" cy="4036200"/>
          </a:xfrm>
          <a:prstGeom prst="rect">
            <a:avLst/>
          </a:prstGeom>
          <a:noFill/>
          <a:ln cap="flat" cmpd="sng" w="38100">
            <a:solidFill>
              <a:srgbClr val="FFF5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068525" y="1178650"/>
            <a:ext cx="1761600" cy="4036200"/>
          </a:xfrm>
          <a:prstGeom prst="rect">
            <a:avLst/>
          </a:prstGeom>
          <a:noFill/>
          <a:ln cap="flat" cmpd="sng" w="38100">
            <a:solidFill>
              <a:srgbClr val="FFF5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766725" y="1461650"/>
            <a:ext cx="8377200" cy="205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p:cSld name="CUSTOM_4_3_1">
    <p:bg>
      <p:bgPr>
        <a:solidFill>
          <a:srgbClr val="F3F3F3"/>
        </a:solidFill>
      </p:bgPr>
    </p:bg>
    <p:spTree>
      <p:nvGrpSpPr>
        <p:cNvPr id="63" name="Shape 63"/>
        <p:cNvGrpSpPr/>
        <p:nvPr/>
      </p:nvGrpSpPr>
      <p:grpSpPr>
        <a:xfrm>
          <a:off x="0" y="0"/>
          <a:ext cx="0" cy="0"/>
          <a:chOff x="0" y="0"/>
          <a:chExt cx="0" cy="0"/>
        </a:xfrm>
      </p:grpSpPr>
      <p:sp>
        <p:nvSpPr>
          <p:cNvPr id="64" name="Google Shape;64;p11"/>
          <p:cNvSpPr txBox="1"/>
          <p:nvPr>
            <p:ph idx="1" type="subTitle"/>
          </p:nvPr>
        </p:nvSpPr>
        <p:spPr>
          <a:xfrm>
            <a:off x="1139125" y="2298263"/>
            <a:ext cx="2776800" cy="53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FFF566"/>
              </a:buClr>
              <a:buSzPts val="1200"/>
              <a:buNone/>
              <a:defRPr sz="1200">
                <a:solidFill>
                  <a:srgbClr val="FFF566"/>
                </a:solidFill>
              </a:defRPr>
            </a:lvl1pPr>
            <a:lvl2pPr lvl="1" rtl="0">
              <a:lnSpc>
                <a:spcPct val="100000"/>
              </a:lnSpc>
              <a:spcBef>
                <a:spcPts val="0"/>
              </a:spcBef>
              <a:spcAft>
                <a:spcPts val="0"/>
              </a:spcAft>
              <a:buClr>
                <a:srgbClr val="FFF566"/>
              </a:buClr>
              <a:buSzPts val="1200"/>
              <a:buNone/>
              <a:defRPr>
                <a:solidFill>
                  <a:srgbClr val="FFF566"/>
                </a:solidFill>
              </a:defRPr>
            </a:lvl2pPr>
            <a:lvl3pPr lvl="2" rtl="0">
              <a:lnSpc>
                <a:spcPct val="100000"/>
              </a:lnSpc>
              <a:spcBef>
                <a:spcPts val="0"/>
              </a:spcBef>
              <a:spcAft>
                <a:spcPts val="0"/>
              </a:spcAft>
              <a:buClr>
                <a:srgbClr val="FFF566"/>
              </a:buClr>
              <a:buSzPts val="1200"/>
              <a:buNone/>
              <a:defRPr>
                <a:solidFill>
                  <a:srgbClr val="FFF566"/>
                </a:solidFill>
              </a:defRPr>
            </a:lvl3pPr>
            <a:lvl4pPr lvl="3" rtl="0">
              <a:lnSpc>
                <a:spcPct val="100000"/>
              </a:lnSpc>
              <a:spcBef>
                <a:spcPts val="0"/>
              </a:spcBef>
              <a:spcAft>
                <a:spcPts val="0"/>
              </a:spcAft>
              <a:buClr>
                <a:srgbClr val="FFF566"/>
              </a:buClr>
              <a:buSzPts val="1200"/>
              <a:buNone/>
              <a:defRPr>
                <a:solidFill>
                  <a:srgbClr val="FFF566"/>
                </a:solidFill>
              </a:defRPr>
            </a:lvl4pPr>
            <a:lvl5pPr lvl="4" rtl="0">
              <a:lnSpc>
                <a:spcPct val="100000"/>
              </a:lnSpc>
              <a:spcBef>
                <a:spcPts val="0"/>
              </a:spcBef>
              <a:spcAft>
                <a:spcPts val="0"/>
              </a:spcAft>
              <a:buClr>
                <a:srgbClr val="FFF566"/>
              </a:buClr>
              <a:buSzPts val="1200"/>
              <a:buNone/>
              <a:defRPr>
                <a:solidFill>
                  <a:srgbClr val="FFF566"/>
                </a:solidFill>
              </a:defRPr>
            </a:lvl5pPr>
            <a:lvl6pPr lvl="5" rtl="0">
              <a:lnSpc>
                <a:spcPct val="100000"/>
              </a:lnSpc>
              <a:spcBef>
                <a:spcPts val="0"/>
              </a:spcBef>
              <a:spcAft>
                <a:spcPts val="0"/>
              </a:spcAft>
              <a:buClr>
                <a:srgbClr val="FFF566"/>
              </a:buClr>
              <a:buSzPts val="1200"/>
              <a:buNone/>
              <a:defRPr sz="1200">
                <a:solidFill>
                  <a:srgbClr val="FFF566"/>
                </a:solidFill>
              </a:defRPr>
            </a:lvl6pPr>
            <a:lvl7pPr lvl="6" rtl="0">
              <a:lnSpc>
                <a:spcPct val="100000"/>
              </a:lnSpc>
              <a:spcBef>
                <a:spcPts val="0"/>
              </a:spcBef>
              <a:spcAft>
                <a:spcPts val="0"/>
              </a:spcAft>
              <a:buClr>
                <a:srgbClr val="FFF566"/>
              </a:buClr>
              <a:buSzPts val="1200"/>
              <a:buNone/>
              <a:defRPr sz="1200">
                <a:solidFill>
                  <a:srgbClr val="FFF566"/>
                </a:solidFill>
              </a:defRPr>
            </a:lvl7pPr>
            <a:lvl8pPr lvl="7" rtl="0">
              <a:lnSpc>
                <a:spcPct val="100000"/>
              </a:lnSpc>
              <a:spcBef>
                <a:spcPts val="0"/>
              </a:spcBef>
              <a:spcAft>
                <a:spcPts val="0"/>
              </a:spcAft>
              <a:buClr>
                <a:srgbClr val="FFF566"/>
              </a:buClr>
              <a:buSzPts val="1200"/>
              <a:buNone/>
              <a:defRPr sz="1200">
                <a:solidFill>
                  <a:srgbClr val="FFF566"/>
                </a:solidFill>
              </a:defRPr>
            </a:lvl8pPr>
            <a:lvl9pPr lvl="8" rtl="0">
              <a:lnSpc>
                <a:spcPct val="100000"/>
              </a:lnSpc>
              <a:spcBef>
                <a:spcPts val="0"/>
              </a:spcBef>
              <a:spcAft>
                <a:spcPts val="0"/>
              </a:spcAft>
              <a:buClr>
                <a:srgbClr val="FFF566"/>
              </a:buClr>
              <a:buSzPts val="1200"/>
              <a:buNone/>
              <a:defRPr sz="1200">
                <a:solidFill>
                  <a:srgbClr val="FFF566"/>
                </a:solidFill>
              </a:defRPr>
            </a:lvl9pPr>
          </a:lstStyle>
          <a:p/>
        </p:txBody>
      </p:sp>
      <p:sp>
        <p:nvSpPr>
          <p:cNvPr id="65" name="Google Shape;65;p11"/>
          <p:cNvSpPr txBox="1"/>
          <p:nvPr>
            <p:ph type="ctrTitle"/>
          </p:nvPr>
        </p:nvSpPr>
        <p:spPr>
          <a:xfrm flipH="1">
            <a:off x="4939425" y="1461650"/>
            <a:ext cx="34425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66" name="Google Shape;66;p11"/>
          <p:cNvSpPr/>
          <p:nvPr/>
        </p:nvSpPr>
        <p:spPr>
          <a:xfrm>
            <a:off x="6982882" y="1205014"/>
            <a:ext cx="1761600" cy="4036200"/>
          </a:xfrm>
          <a:prstGeom prst="rect">
            <a:avLst/>
          </a:prstGeom>
          <a:noFill/>
          <a:ln cap="flat" cmpd="sng" w="38100">
            <a:solidFill>
              <a:srgbClr val="FFF5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EXT 1">
  <p:cSld name="CUSTOM_4_3_1_1">
    <p:bg>
      <p:bgPr>
        <a:solidFill>
          <a:srgbClr val="F3F3F3"/>
        </a:solidFill>
      </p:bgPr>
    </p:bg>
    <p:spTree>
      <p:nvGrpSpPr>
        <p:cNvPr id="67" name="Shape 67"/>
        <p:cNvGrpSpPr/>
        <p:nvPr/>
      </p:nvGrpSpPr>
      <p:grpSpPr>
        <a:xfrm>
          <a:off x="0" y="0"/>
          <a:ext cx="0" cy="0"/>
          <a:chOff x="0" y="0"/>
          <a:chExt cx="0" cy="0"/>
        </a:xfrm>
      </p:grpSpPr>
      <p:sp>
        <p:nvSpPr>
          <p:cNvPr id="68" name="Google Shape;68;p12"/>
          <p:cNvSpPr/>
          <p:nvPr/>
        </p:nvSpPr>
        <p:spPr>
          <a:xfrm>
            <a:off x="5347650" y="1440300"/>
            <a:ext cx="3872400" cy="22629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2"/>
          <p:cNvSpPr txBox="1"/>
          <p:nvPr>
            <p:ph idx="1" type="subTitle"/>
          </p:nvPr>
        </p:nvSpPr>
        <p:spPr>
          <a:xfrm>
            <a:off x="1139125" y="2298275"/>
            <a:ext cx="3727800" cy="53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70" name="Google Shape;70;p12"/>
          <p:cNvSpPr txBox="1"/>
          <p:nvPr>
            <p:ph type="ctrTitle"/>
          </p:nvPr>
        </p:nvSpPr>
        <p:spPr>
          <a:xfrm flipH="1">
            <a:off x="4939425" y="1545450"/>
            <a:ext cx="3442500" cy="20526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434343"/>
              </a:buClr>
              <a:buSzPts val="5200"/>
              <a:buNone/>
              <a:defRPr sz="5200">
                <a:solidFill>
                  <a:srgbClr val="434343"/>
                </a:solidFill>
              </a:defRPr>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bg>
      <p:bgPr>
        <a:solidFill>
          <a:srgbClr val="F3F3F3"/>
        </a:solidFill>
      </p:bgPr>
    </p:bg>
    <p:spTree>
      <p:nvGrpSpPr>
        <p:cNvPr id="71" name="Shape 7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type="blank">
  <p:cSld name="BLANK">
    <p:spTree>
      <p:nvGrpSpPr>
        <p:cNvPr id="76" name="Shape 7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UR COLUMNS">
  <p:cSld name="CUSTOM_1_1">
    <p:bg>
      <p:bgPr>
        <a:solidFill>
          <a:srgbClr val="F3F3F3"/>
        </a:solidFill>
      </p:bgPr>
    </p:bg>
    <p:spTree>
      <p:nvGrpSpPr>
        <p:cNvPr id="12" name="Shape 12"/>
        <p:cNvGrpSpPr/>
        <p:nvPr/>
      </p:nvGrpSpPr>
      <p:grpSpPr>
        <a:xfrm>
          <a:off x="0" y="0"/>
          <a:ext cx="0" cy="0"/>
          <a:chOff x="0" y="0"/>
          <a:chExt cx="0" cy="0"/>
        </a:xfrm>
      </p:grpSpPr>
      <p:sp>
        <p:nvSpPr>
          <p:cNvPr id="13" name="Google Shape;13;p3"/>
          <p:cNvSpPr/>
          <p:nvPr/>
        </p:nvSpPr>
        <p:spPr>
          <a:xfrm>
            <a:off x="3757850" y="673200"/>
            <a:ext cx="1628400" cy="4515300"/>
          </a:xfrm>
          <a:prstGeom prst="rect">
            <a:avLst/>
          </a:prstGeom>
          <a:noFill/>
          <a:ln cap="flat" cmpd="sng" w="38100">
            <a:solidFill>
              <a:srgbClr val="FFF5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idx="1" type="subTitle"/>
          </p:nvPr>
        </p:nvSpPr>
        <p:spPr>
          <a:xfrm>
            <a:off x="699838" y="3385050"/>
            <a:ext cx="1810500" cy="63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Font typeface="Abel"/>
              <a:buNone/>
              <a:defRPr sz="1100">
                <a:latin typeface="Abel"/>
                <a:ea typeface="Abel"/>
                <a:cs typeface="Abel"/>
                <a:sym typeface="Abel"/>
              </a:defRPr>
            </a:lvl1pPr>
            <a:lvl2pPr lvl="1" rtl="0" algn="r">
              <a:lnSpc>
                <a:spcPct val="100000"/>
              </a:lnSpc>
              <a:spcBef>
                <a:spcPts val="0"/>
              </a:spcBef>
              <a:spcAft>
                <a:spcPts val="0"/>
              </a:spcAft>
              <a:buSzPts val="1100"/>
              <a:buFont typeface="Abel"/>
              <a:buNone/>
              <a:defRPr sz="1100">
                <a:latin typeface="Abel"/>
                <a:ea typeface="Abel"/>
                <a:cs typeface="Abel"/>
                <a:sym typeface="Abel"/>
              </a:defRPr>
            </a:lvl2pPr>
            <a:lvl3pPr lvl="2" rtl="0" algn="r">
              <a:lnSpc>
                <a:spcPct val="100000"/>
              </a:lnSpc>
              <a:spcBef>
                <a:spcPts val="0"/>
              </a:spcBef>
              <a:spcAft>
                <a:spcPts val="0"/>
              </a:spcAft>
              <a:buSzPts val="1100"/>
              <a:buFont typeface="Abel"/>
              <a:buNone/>
              <a:defRPr sz="1100">
                <a:latin typeface="Abel"/>
                <a:ea typeface="Abel"/>
                <a:cs typeface="Abel"/>
                <a:sym typeface="Abel"/>
              </a:defRPr>
            </a:lvl3pPr>
            <a:lvl4pPr lvl="3" rtl="0" algn="r">
              <a:lnSpc>
                <a:spcPct val="100000"/>
              </a:lnSpc>
              <a:spcBef>
                <a:spcPts val="0"/>
              </a:spcBef>
              <a:spcAft>
                <a:spcPts val="0"/>
              </a:spcAft>
              <a:buSzPts val="1100"/>
              <a:buFont typeface="Abel"/>
              <a:buNone/>
              <a:defRPr sz="1100">
                <a:latin typeface="Abel"/>
                <a:ea typeface="Abel"/>
                <a:cs typeface="Abel"/>
                <a:sym typeface="Abel"/>
              </a:defRPr>
            </a:lvl4pPr>
            <a:lvl5pPr lvl="4" rtl="0" algn="r">
              <a:lnSpc>
                <a:spcPct val="100000"/>
              </a:lnSpc>
              <a:spcBef>
                <a:spcPts val="0"/>
              </a:spcBef>
              <a:spcAft>
                <a:spcPts val="0"/>
              </a:spcAft>
              <a:buSzPts val="1100"/>
              <a:buFont typeface="Abel"/>
              <a:buNone/>
              <a:defRPr sz="1100">
                <a:latin typeface="Abel"/>
                <a:ea typeface="Abel"/>
                <a:cs typeface="Abel"/>
                <a:sym typeface="Abel"/>
              </a:defRPr>
            </a:lvl5pPr>
            <a:lvl6pPr lvl="5" rtl="0" algn="r">
              <a:lnSpc>
                <a:spcPct val="100000"/>
              </a:lnSpc>
              <a:spcBef>
                <a:spcPts val="0"/>
              </a:spcBef>
              <a:spcAft>
                <a:spcPts val="0"/>
              </a:spcAft>
              <a:buSzPts val="1100"/>
              <a:buFont typeface="Abel"/>
              <a:buNone/>
              <a:defRPr sz="1100">
                <a:latin typeface="Abel"/>
                <a:ea typeface="Abel"/>
                <a:cs typeface="Abel"/>
                <a:sym typeface="Abel"/>
              </a:defRPr>
            </a:lvl6pPr>
            <a:lvl7pPr lvl="6" rtl="0" algn="r">
              <a:lnSpc>
                <a:spcPct val="100000"/>
              </a:lnSpc>
              <a:spcBef>
                <a:spcPts val="0"/>
              </a:spcBef>
              <a:spcAft>
                <a:spcPts val="0"/>
              </a:spcAft>
              <a:buSzPts val="1100"/>
              <a:buFont typeface="Abel"/>
              <a:buNone/>
              <a:defRPr sz="1100">
                <a:latin typeface="Abel"/>
                <a:ea typeface="Abel"/>
                <a:cs typeface="Abel"/>
                <a:sym typeface="Abel"/>
              </a:defRPr>
            </a:lvl7pPr>
            <a:lvl8pPr lvl="7" rtl="0" algn="r">
              <a:lnSpc>
                <a:spcPct val="100000"/>
              </a:lnSpc>
              <a:spcBef>
                <a:spcPts val="0"/>
              </a:spcBef>
              <a:spcAft>
                <a:spcPts val="0"/>
              </a:spcAft>
              <a:buSzPts val="1100"/>
              <a:buFont typeface="Abel"/>
              <a:buNone/>
              <a:defRPr sz="1100">
                <a:latin typeface="Abel"/>
                <a:ea typeface="Abel"/>
                <a:cs typeface="Abel"/>
                <a:sym typeface="Abel"/>
              </a:defRPr>
            </a:lvl8pPr>
            <a:lvl9pPr lvl="8" rtl="0" algn="r">
              <a:lnSpc>
                <a:spcPct val="100000"/>
              </a:lnSpc>
              <a:spcBef>
                <a:spcPts val="0"/>
              </a:spcBef>
              <a:spcAft>
                <a:spcPts val="0"/>
              </a:spcAft>
              <a:buSzPts val="1100"/>
              <a:buFont typeface="Abel"/>
              <a:buNone/>
              <a:defRPr sz="1100">
                <a:latin typeface="Abel"/>
                <a:ea typeface="Abel"/>
                <a:cs typeface="Abel"/>
                <a:sym typeface="Abel"/>
              </a:defRPr>
            </a:lvl9pPr>
          </a:lstStyle>
          <a:p/>
        </p:txBody>
      </p:sp>
      <p:sp>
        <p:nvSpPr>
          <p:cNvPr id="15" name="Google Shape;15;p3"/>
          <p:cNvSpPr txBox="1"/>
          <p:nvPr>
            <p:ph idx="2" type="subTitle"/>
          </p:nvPr>
        </p:nvSpPr>
        <p:spPr>
          <a:xfrm>
            <a:off x="699838" y="2587300"/>
            <a:ext cx="1810500" cy="63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Font typeface="Abel"/>
              <a:buNone/>
              <a:defRPr sz="1100">
                <a:latin typeface="Abel"/>
                <a:ea typeface="Abel"/>
                <a:cs typeface="Abel"/>
                <a:sym typeface="Abel"/>
              </a:defRPr>
            </a:lvl1pPr>
            <a:lvl2pPr lvl="1" rtl="0" algn="r">
              <a:lnSpc>
                <a:spcPct val="100000"/>
              </a:lnSpc>
              <a:spcBef>
                <a:spcPts val="0"/>
              </a:spcBef>
              <a:spcAft>
                <a:spcPts val="0"/>
              </a:spcAft>
              <a:buSzPts val="1100"/>
              <a:buFont typeface="Abel"/>
              <a:buNone/>
              <a:defRPr sz="1100">
                <a:latin typeface="Abel"/>
                <a:ea typeface="Abel"/>
                <a:cs typeface="Abel"/>
                <a:sym typeface="Abel"/>
              </a:defRPr>
            </a:lvl2pPr>
            <a:lvl3pPr lvl="2" rtl="0" algn="r">
              <a:lnSpc>
                <a:spcPct val="100000"/>
              </a:lnSpc>
              <a:spcBef>
                <a:spcPts val="0"/>
              </a:spcBef>
              <a:spcAft>
                <a:spcPts val="0"/>
              </a:spcAft>
              <a:buSzPts val="1100"/>
              <a:buFont typeface="Abel"/>
              <a:buNone/>
              <a:defRPr sz="1100">
                <a:latin typeface="Abel"/>
                <a:ea typeface="Abel"/>
                <a:cs typeface="Abel"/>
                <a:sym typeface="Abel"/>
              </a:defRPr>
            </a:lvl3pPr>
            <a:lvl4pPr lvl="3" rtl="0" algn="r">
              <a:lnSpc>
                <a:spcPct val="100000"/>
              </a:lnSpc>
              <a:spcBef>
                <a:spcPts val="0"/>
              </a:spcBef>
              <a:spcAft>
                <a:spcPts val="0"/>
              </a:spcAft>
              <a:buSzPts val="1100"/>
              <a:buFont typeface="Abel"/>
              <a:buNone/>
              <a:defRPr sz="1100">
                <a:latin typeface="Abel"/>
                <a:ea typeface="Abel"/>
                <a:cs typeface="Abel"/>
                <a:sym typeface="Abel"/>
              </a:defRPr>
            </a:lvl4pPr>
            <a:lvl5pPr lvl="4" rtl="0" algn="r">
              <a:lnSpc>
                <a:spcPct val="100000"/>
              </a:lnSpc>
              <a:spcBef>
                <a:spcPts val="0"/>
              </a:spcBef>
              <a:spcAft>
                <a:spcPts val="0"/>
              </a:spcAft>
              <a:buSzPts val="1100"/>
              <a:buFont typeface="Abel"/>
              <a:buNone/>
              <a:defRPr sz="1100">
                <a:latin typeface="Abel"/>
                <a:ea typeface="Abel"/>
                <a:cs typeface="Abel"/>
                <a:sym typeface="Abel"/>
              </a:defRPr>
            </a:lvl5pPr>
            <a:lvl6pPr lvl="5" rtl="0" algn="r">
              <a:lnSpc>
                <a:spcPct val="100000"/>
              </a:lnSpc>
              <a:spcBef>
                <a:spcPts val="0"/>
              </a:spcBef>
              <a:spcAft>
                <a:spcPts val="0"/>
              </a:spcAft>
              <a:buSzPts val="1100"/>
              <a:buFont typeface="Abel"/>
              <a:buNone/>
              <a:defRPr sz="1100">
                <a:latin typeface="Abel"/>
                <a:ea typeface="Abel"/>
                <a:cs typeface="Abel"/>
                <a:sym typeface="Abel"/>
              </a:defRPr>
            </a:lvl6pPr>
            <a:lvl7pPr lvl="6" rtl="0" algn="r">
              <a:lnSpc>
                <a:spcPct val="100000"/>
              </a:lnSpc>
              <a:spcBef>
                <a:spcPts val="0"/>
              </a:spcBef>
              <a:spcAft>
                <a:spcPts val="0"/>
              </a:spcAft>
              <a:buSzPts val="1100"/>
              <a:buFont typeface="Abel"/>
              <a:buNone/>
              <a:defRPr sz="1100">
                <a:latin typeface="Abel"/>
                <a:ea typeface="Abel"/>
                <a:cs typeface="Abel"/>
                <a:sym typeface="Abel"/>
              </a:defRPr>
            </a:lvl7pPr>
            <a:lvl8pPr lvl="7" rtl="0" algn="r">
              <a:lnSpc>
                <a:spcPct val="100000"/>
              </a:lnSpc>
              <a:spcBef>
                <a:spcPts val="0"/>
              </a:spcBef>
              <a:spcAft>
                <a:spcPts val="0"/>
              </a:spcAft>
              <a:buSzPts val="1100"/>
              <a:buFont typeface="Abel"/>
              <a:buNone/>
              <a:defRPr sz="1100">
                <a:latin typeface="Abel"/>
                <a:ea typeface="Abel"/>
                <a:cs typeface="Abel"/>
                <a:sym typeface="Abel"/>
              </a:defRPr>
            </a:lvl8pPr>
            <a:lvl9pPr lvl="8" rtl="0" algn="r">
              <a:lnSpc>
                <a:spcPct val="100000"/>
              </a:lnSpc>
              <a:spcBef>
                <a:spcPts val="0"/>
              </a:spcBef>
              <a:spcAft>
                <a:spcPts val="0"/>
              </a:spcAft>
              <a:buSzPts val="1100"/>
              <a:buFont typeface="Abel"/>
              <a:buNone/>
              <a:defRPr sz="1100">
                <a:latin typeface="Abel"/>
                <a:ea typeface="Abel"/>
                <a:cs typeface="Abel"/>
                <a:sym typeface="Abel"/>
              </a:defRPr>
            </a:lvl9pPr>
          </a:lstStyle>
          <a:p/>
        </p:txBody>
      </p:sp>
      <p:sp>
        <p:nvSpPr>
          <p:cNvPr id="16" name="Google Shape;16;p3"/>
          <p:cNvSpPr txBox="1"/>
          <p:nvPr>
            <p:ph idx="3" type="subTitle"/>
          </p:nvPr>
        </p:nvSpPr>
        <p:spPr>
          <a:xfrm>
            <a:off x="699838" y="1789550"/>
            <a:ext cx="1810500" cy="63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Font typeface="Abel"/>
              <a:buNone/>
              <a:defRPr sz="1100">
                <a:latin typeface="Abel"/>
                <a:ea typeface="Abel"/>
                <a:cs typeface="Abel"/>
                <a:sym typeface="Abel"/>
              </a:defRPr>
            </a:lvl1pPr>
            <a:lvl2pPr lvl="1" rtl="0" algn="r">
              <a:lnSpc>
                <a:spcPct val="100000"/>
              </a:lnSpc>
              <a:spcBef>
                <a:spcPts val="0"/>
              </a:spcBef>
              <a:spcAft>
                <a:spcPts val="0"/>
              </a:spcAft>
              <a:buSzPts val="1100"/>
              <a:buFont typeface="Abel"/>
              <a:buNone/>
              <a:defRPr sz="1100">
                <a:latin typeface="Abel"/>
                <a:ea typeface="Abel"/>
                <a:cs typeface="Abel"/>
                <a:sym typeface="Abel"/>
              </a:defRPr>
            </a:lvl2pPr>
            <a:lvl3pPr lvl="2" rtl="0" algn="r">
              <a:lnSpc>
                <a:spcPct val="100000"/>
              </a:lnSpc>
              <a:spcBef>
                <a:spcPts val="0"/>
              </a:spcBef>
              <a:spcAft>
                <a:spcPts val="0"/>
              </a:spcAft>
              <a:buSzPts val="1100"/>
              <a:buFont typeface="Abel"/>
              <a:buNone/>
              <a:defRPr sz="1100">
                <a:latin typeface="Abel"/>
                <a:ea typeface="Abel"/>
                <a:cs typeface="Abel"/>
                <a:sym typeface="Abel"/>
              </a:defRPr>
            </a:lvl3pPr>
            <a:lvl4pPr lvl="3" rtl="0" algn="r">
              <a:lnSpc>
                <a:spcPct val="100000"/>
              </a:lnSpc>
              <a:spcBef>
                <a:spcPts val="0"/>
              </a:spcBef>
              <a:spcAft>
                <a:spcPts val="0"/>
              </a:spcAft>
              <a:buSzPts val="1100"/>
              <a:buFont typeface="Abel"/>
              <a:buNone/>
              <a:defRPr sz="1100">
                <a:latin typeface="Abel"/>
                <a:ea typeface="Abel"/>
                <a:cs typeface="Abel"/>
                <a:sym typeface="Abel"/>
              </a:defRPr>
            </a:lvl4pPr>
            <a:lvl5pPr lvl="4" rtl="0" algn="r">
              <a:lnSpc>
                <a:spcPct val="100000"/>
              </a:lnSpc>
              <a:spcBef>
                <a:spcPts val="0"/>
              </a:spcBef>
              <a:spcAft>
                <a:spcPts val="0"/>
              </a:spcAft>
              <a:buSzPts val="1100"/>
              <a:buFont typeface="Abel"/>
              <a:buNone/>
              <a:defRPr sz="1100">
                <a:latin typeface="Abel"/>
                <a:ea typeface="Abel"/>
                <a:cs typeface="Abel"/>
                <a:sym typeface="Abel"/>
              </a:defRPr>
            </a:lvl5pPr>
            <a:lvl6pPr lvl="5" rtl="0" algn="r">
              <a:lnSpc>
                <a:spcPct val="100000"/>
              </a:lnSpc>
              <a:spcBef>
                <a:spcPts val="0"/>
              </a:spcBef>
              <a:spcAft>
                <a:spcPts val="0"/>
              </a:spcAft>
              <a:buSzPts val="1100"/>
              <a:buFont typeface="Abel"/>
              <a:buNone/>
              <a:defRPr sz="1100">
                <a:latin typeface="Abel"/>
                <a:ea typeface="Abel"/>
                <a:cs typeface="Abel"/>
                <a:sym typeface="Abel"/>
              </a:defRPr>
            </a:lvl6pPr>
            <a:lvl7pPr lvl="6" rtl="0" algn="r">
              <a:lnSpc>
                <a:spcPct val="100000"/>
              </a:lnSpc>
              <a:spcBef>
                <a:spcPts val="0"/>
              </a:spcBef>
              <a:spcAft>
                <a:spcPts val="0"/>
              </a:spcAft>
              <a:buSzPts val="1100"/>
              <a:buFont typeface="Abel"/>
              <a:buNone/>
              <a:defRPr sz="1100">
                <a:latin typeface="Abel"/>
                <a:ea typeface="Abel"/>
                <a:cs typeface="Abel"/>
                <a:sym typeface="Abel"/>
              </a:defRPr>
            </a:lvl7pPr>
            <a:lvl8pPr lvl="7" rtl="0" algn="r">
              <a:lnSpc>
                <a:spcPct val="100000"/>
              </a:lnSpc>
              <a:spcBef>
                <a:spcPts val="0"/>
              </a:spcBef>
              <a:spcAft>
                <a:spcPts val="0"/>
              </a:spcAft>
              <a:buSzPts val="1100"/>
              <a:buFont typeface="Abel"/>
              <a:buNone/>
              <a:defRPr sz="1100">
                <a:latin typeface="Abel"/>
                <a:ea typeface="Abel"/>
                <a:cs typeface="Abel"/>
                <a:sym typeface="Abel"/>
              </a:defRPr>
            </a:lvl8pPr>
            <a:lvl9pPr lvl="8" rtl="0" algn="r">
              <a:lnSpc>
                <a:spcPct val="100000"/>
              </a:lnSpc>
              <a:spcBef>
                <a:spcPts val="0"/>
              </a:spcBef>
              <a:spcAft>
                <a:spcPts val="0"/>
              </a:spcAft>
              <a:buSzPts val="1100"/>
              <a:buFont typeface="Abel"/>
              <a:buNone/>
              <a:defRPr sz="1100">
                <a:latin typeface="Abel"/>
                <a:ea typeface="Abel"/>
                <a:cs typeface="Abel"/>
                <a:sym typeface="Abel"/>
              </a:defRPr>
            </a:lvl9pPr>
          </a:lstStyle>
          <a:p/>
        </p:txBody>
      </p:sp>
      <p:sp>
        <p:nvSpPr>
          <p:cNvPr id="17" name="Google Shape;17;p3"/>
          <p:cNvSpPr txBox="1"/>
          <p:nvPr>
            <p:ph idx="4" type="subTitle"/>
          </p:nvPr>
        </p:nvSpPr>
        <p:spPr>
          <a:xfrm>
            <a:off x="699838" y="991800"/>
            <a:ext cx="1810500" cy="63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Font typeface="Abel"/>
              <a:buNone/>
              <a:defRPr sz="1100">
                <a:latin typeface="Abel"/>
                <a:ea typeface="Abel"/>
                <a:cs typeface="Abel"/>
                <a:sym typeface="Abel"/>
              </a:defRPr>
            </a:lvl1pPr>
            <a:lvl2pPr lvl="1" rtl="0" algn="r">
              <a:lnSpc>
                <a:spcPct val="100000"/>
              </a:lnSpc>
              <a:spcBef>
                <a:spcPts val="0"/>
              </a:spcBef>
              <a:spcAft>
                <a:spcPts val="0"/>
              </a:spcAft>
              <a:buSzPts val="1100"/>
              <a:buFont typeface="Abel"/>
              <a:buNone/>
              <a:defRPr sz="1100">
                <a:latin typeface="Abel"/>
                <a:ea typeface="Abel"/>
                <a:cs typeface="Abel"/>
                <a:sym typeface="Abel"/>
              </a:defRPr>
            </a:lvl2pPr>
            <a:lvl3pPr lvl="2" rtl="0" algn="r">
              <a:lnSpc>
                <a:spcPct val="100000"/>
              </a:lnSpc>
              <a:spcBef>
                <a:spcPts val="0"/>
              </a:spcBef>
              <a:spcAft>
                <a:spcPts val="0"/>
              </a:spcAft>
              <a:buSzPts val="1100"/>
              <a:buFont typeface="Abel"/>
              <a:buNone/>
              <a:defRPr sz="1100">
                <a:latin typeface="Abel"/>
                <a:ea typeface="Abel"/>
                <a:cs typeface="Abel"/>
                <a:sym typeface="Abel"/>
              </a:defRPr>
            </a:lvl3pPr>
            <a:lvl4pPr lvl="3" rtl="0" algn="r">
              <a:lnSpc>
                <a:spcPct val="100000"/>
              </a:lnSpc>
              <a:spcBef>
                <a:spcPts val="0"/>
              </a:spcBef>
              <a:spcAft>
                <a:spcPts val="0"/>
              </a:spcAft>
              <a:buSzPts val="1100"/>
              <a:buFont typeface="Abel"/>
              <a:buNone/>
              <a:defRPr sz="1100">
                <a:latin typeface="Abel"/>
                <a:ea typeface="Abel"/>
                <a:cs typeface="Abel"/>
                <a:sym typeface="Abel"/>
              </a:defRPr>
            </a:lvl4pPr>
            <a:lvl5pPr lvl="4" rtl="0" algn="r">
              <a:lnSpc>
                <a:spcPct val="100000"/>
              </a:lnSpc>
              <a:spcBef>
                <a:spcPts val="0"/>
              </a:spcBef>
              <a:spcAft>
                <a:spcPts val="0"/>
              </a:spcAft>
              <a:buSzPts val="1100"/>
              <a:buFont typeface="Abel"/>
              <a:buNone/>
              <a:defRPr sz="1100">
                <a:latin typeface="Abel"/>
                <a:ea typeface="Abel"/>
                <a:cs typeface="Abel"/>
                <a:sym typeface="Abel"/>
              </a:defRPr>
            </a:lvl5pPr>
            <a:lvl6pPr lvl="5" rtl="0" algn="r">
              <a:lnSpc>
                <a:spcPct val="100000"/>
              </a:lnSpc>
              <a:spcBef>
                <a:spcPts val="0"/>
              </a:spcBef>
              <a:spcAft>
                <a:spcPts val="0"/>
              </a:spcAft>
              <a:buSzPts val="1100"/>
              <a:buFont typeface="Abel"/>
              <a:buNone/>
              <a:defRPr sz="1100">
                <a:latin typeface="Abel"/>
                <a:ea typeface="Abel"/>
                <a:cs typeface="Abel"/>
                <a:sym typeface="Abel"/>
              </a:defRPr>
            </a:lvl6pPr>
            <a:lvl7pPr lvl="6" rtl="0" algn="r">
              <a:lnSpc>
                <a:spcPct val="100000"/>
              </a:lnSpc>
              <a:spcBef>
                <a:spcPts val="0"/>
              </a:spcBef>
              <a:spcAft>
                <a:spcPts val="0"/>
              </a:spcAft>
              <a:buSzPts val="1100"/>
              <a:buFont typeface="Abel"/>
              <a:buNone/>
              <a:defRPr sz="1100">
                <a:latin typeface="Abel"/>
                <a:ea typeface="Abel"/>
                <a:cs typeface="Abel"/>
                <a:sym typeface="Abel"/>
              </a:defRPr>
            </a:lvl7pPr>
            <a:lvl8pPr lvl="7" rtl="0" algn="r">
              <a:lnSpc>
                <a:spcPct val="100000"/>
              </a:lnSpc>
              <a:spcBef>
                <a:spcPts val="0"/>
              </a:spcBef>
              <a:spcAft>
                <a:spcPts val="0"/>
              </a:spcAft>
              <a:buSzPts val="1100"/>
              <a:buFont typeface="Abel"/>
              <a:buNone/>
              <a:defRPr sz="1100">
                <a:latin typeface="Abel"/>
                <a:ea typeface="Abel"/>
                <a:cs typeface="Abel"/>
                <a:sym typeface="Abel"/>
              </a:defRPr>
            </a:lvl8pPr>
            <a:lvl9pPr lvl="8" rtl="0" algn="r">
              <a:lnSpc>
                <a:spcPct val="100000"/>
              </a:lnSpc>
              <a:spcBef>
                <a:spcPts val="0"/>
              </a:spcBef>
              <a:spcAft>
                <a:spcPts val="0"/>
              </a:spcAft>
              <a:buSzPts val="1100"/>
              <a:buFont typeface="Abel"/>
              <a:buNone/>
              <a:defRPr sz="1100">
                <a:latin typeface="Abel"/>
                <a:ea typeface="Abel"/>
                <a:cs typeface="Abel"/>
                <a:sym typeface="Abel"/>
              </a:defRPr>
            </a:lvl9pPr>
          </a:lstStyle>
          <a:p/>
        </p:txBody>
      </p:sp>
      <p:sp>
        <p:nvSpPr>
          <p:cNvPr id="18" name="Google Shape;18;p3"/>
          <p:cNvSpPr txBox="1"/>
          <p:nvPr>
            <p:ph type="ctrTitle"/>
          </p:nvPr>
        </p:nvSpPr>
        <p:spPr>
          <a:xfrm>
            <a:off x="3649980" y="1545450"/>
            <a:ext cx="3717600" cy="20526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
  <p:cSld name="CUSTOM">
    <p:bg>
      <p:bgPr>
        <a:solidFill>
          <a:srgbClr val="F3F3F3"/>
        </a:solidFill>
      </p:bgPr>
    </p:bg>
    <p:spTree>
      <p:nvGrpSpPr>
        <p:cNvPr id="19" name="Shape 19"/>
        <p:cNvGrpSpPr/>
        <p:nvPr/>
      </p:nvGrpSpPr>
      <p:grpSpPr>
        <a:xfrm>
          <a:off x="0" y="0"/>
          <a:ext cx="0" cy="0"/>
          <a:chOff x="0" y="0"/>
          <a:chExt cx="0" cy="0"/>
        </a:xfrm>
      </p:grpSpPr>
      <p:sp>
        <p:nvSpPr>
          <p:cNvPr id="20" name="Google Shape;20;p4"/>
          <p:cNvSpPr/>
          <p:nvPr/>
        </p:nvSpPr>
        <p:spPr>
          <a:xfrm>
            <a:off x="2609450" y="0"/>
            <a:ext cx="3925200" cy="44703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hasCustomPrompt="1" type="title"/>
          </p:nvPr>
        </p:nvSpPr>
        <p:spPr>
          <a:xfrm>
            <a:off x="4671338" y="673922"/>
            <a:ext cx="889200" cy="9870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rgbClr val="434343"/>
              </a:buClr>
              <a:buSzPts val="5500"/>
              <a:buNone/>
              <a:defRPr sz="5500">
                <a:solidFill>
                  <a:srgbClr val="434343"/>
                </a:solidFill>
              </a:defRPr>
            </a:lvl1pPr>
            <a:lvl2pPr lvl="1" rtl="0" algn="r">
              <a:spcBef>
                <a:spcPts val="0"/>
              </a:spcBef>
              <a:spcAft>
                <a:spcPts val="0"/>
              </a:spcAft>
              <a:buClr>
                <a:srgbClr val="434343"/>
              </a:buClr>
              <a:buSzPts val="5500"/>
              <a:buNone/>
              <a:defRPr sz="5500">
                <a:solidFill>
                  <a:srgbClr val="434343"/>
                </a:solidFill>
              </a:defRPr>
            </a:lvl2pPr>
            <a:lvl3pPr lvl="2" rtl="0" algn="r">
              <a:spcBef>
                <a:spcPts val="0"/>
              </a:spcBef>
              <a:spcAft>
                <a:spcPts val="0"/>
              </a:spcAft>
              <a:buClr>
                <a:srgbClr val="434343"/>
              </a:buClr>
              <a:buSzPts val="5500"/>
              <a:buNone/>
              <a:defRPr sz="5500">
                <a:solidFill>
                  <a:srgbClr val="434343"/>
                </a:solidFill>
              </a:defRPr>
            </a:lvl3pPr>
            <a:lvl4pPr lvl="3" rtl="0" algn="r">
              <a:spcBef>
                <a:spcPts val="0"/>
              </a:spcBef>
              <a:spcAft>
                <a:spcPts val="0"/>
              </a:spcAft>
              <a:buClr>
                <a:srgbClr val="434343"/>
              </a:buClr>
              <a:buSzPts val="5500"/>
              <a:buNone/>
              <a:defRPr sz="5500">
                <a:solidFill>
                  <a:srgbClr val="434343"/>
                </a:solidFill>
              </a:defRPr>
            </a:lvl4pPr>
            <a:lvl5pPr lvl="4" rtl="0" algn="r">
              <a:spcBef>
                <a:spcPts val="0"/>
              </a:spcBef>
              <a:spcAft>
                <a:spcPts val="0"/>
              </a:spcAft>
              <a:buClr>
                <a:srgbClr val="434343"/>
              </a:buClr>
              <a:buSzPts val="5500"/>
              <a:buNone/>
              <a:defRPr sz="5500">
                <a:solidFill>
                  <a:srgbClr val="434343"/>
                </a:solidFill>
              </a:defRPr>
            </a:lvl5pPr>
            <a:lvl6pPr lvl="5" rtl="0" algn="r">
              <a:spcBef>
                <a:spcPts val="0"/>
              </a:spcBef>
              <a:spcAft>
                <a:spcPts val="0"/>
              </a:spcAft>
              <a:buClr>
                <a:srgbClr val="434343"/>
              </a:buClr>
              <a:buSzPts val="5500"/>
              <a:buNone/>
              <a:defRPr sz="5500">
                <a:solidFill>
                  <a:srgbClr val="434343"/>
                </a:solidFill>
              </a:defRPr>
            </a:lvl6pPr>
            <a:lvl7pPr lvl="6" rtl="0" algn="r">
              <a:spcBef>
                <a:spcPts val="0"/>
              </a:spcBef>
              <a:spcAft>
                <a:spcPts val="0"/>
              </a:spcAft>
              <a:buClr>
                <a:srgbClr val="434343"/>
              </a:buClr>
              <a:buSzPts val="5500"/>
              <a:buNone/>
              <a:defRPr sz="5500">
                <a:solidFill>
                  <a:srgbClr val="434343"/>
                </a:solidFill>
              </a:defRPr>
            </a:lvl7pPr>
            <a:lvl8pPr lvl="7" rtl="0" algn="r">
              <a:spcBef>
                <a:spcPts val="0"/>
              </a:spcBef>
              <a:spcAft>
                <a:spcPts val="0"/>
              </a:spcAft>
              <a:buClr>
                <a:srgbClr val="434343"/>
              </a:buClr>
              <a:buSzPts val="5500"/>
              <a:buNone/>
              <a:defRPr sz="5500">
                <a:solidFill>
                  <a:srgbClr val="434343"/>
                </a:solidFill>
              </a:defRPr>
            </a:lvl8pPr>
            <a:lvl9pPr lvl="8" rtl="0" algn="r">
              <a:spcBef>
                <a:spcPts val="0"/>
              </a:spcBef>
              <a:spcAft>
                <a:spcPts val="0"/>
              </a:spcAft>
              <a:buClr>
                <a:srgbClr val="434343"/>
              </a:buClr>
              <a:buSzPts val="5500"/>
              <a:buNone/>
              <a:defRPr sz="5500">
                <a:solidFill>
                  <a:srgbClr val="434343"/>
                </a:solidFill>
              </a:defRPr>
            </a:lvl9pPr>
          </a:lstStyle>
          <a:p>
            <a:r>
              <a:t>xx%</a:t>
            </a:r>
          </a:p>
        </p:txBody>
      </p:sp>
      <p:sp>
        <p:nvSpPr>
          <p:cNvPr id="22" name="Google Shape;22;p4"/>
          <p:cNvSpPr txBox="1"/>
          <p:nvPr>
            <p:ph idx="1" type="subTitle"/>
          </p:nvPr>
        </p:nvSpPr>
        <p:spPr>
          <a:xfrm flipH="1">
            <a:off x="5900950" y="367575"/>
            <a:ext cx="1848600" cy="79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1pPr>
            <a:lvl2pPr lvl="1"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2pPr>
            <a:lvl3pPr lvl="2"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3pPr>
            <a:lvl4pPr lvl="3"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4pPr>
            <a:lvl5pPr lvl="4"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5pPr>
            <a:lvl6pPr lvl="5"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6pPr>
            <a:lvl7pPr lvl="6"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7pPr>
            <a:lvl8pPr lvl="7"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8pPr>
            <a:lvl9pPr lvl="8"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9pPr>
          </a:lstStyle>
          <a:p/>
        </p:txBody>
      </p:sp>
      <p:sp>
        <p:nvSpPr>
          <p:cNvPr id="23" name="Google Shape;23;p4"/>
          <p:cNvSpPr txBox="1"/>
          <p:nvPr>
            <p:ph idx="2" type="subTitle"/>
          </p:nvPr>
        </p:nvSpPr>
        <p:spPr>
          <a:xfrm>
            <a:off x="5900950" y="979754"/>
            <a:ext cx="2243400" cy="5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1pPr>
            <a:lvl2pPr lvl="1"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2pPr>
            <a:lvl3pPr lvl="2"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3pPr>
            <a:lvl4pPr lvl="3"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4pPr>
            <a:lvl5pPr lvl="4"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5pPr>
            <a:lvl6pPr lvl="5"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6pPr>
            <a:lvl7pPr lvl="6"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7pPr>
            <a:lvl8pPr lvl="7"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8pPr>
            <a:lvl9pPr lvl="8"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9pPr>
          </a:lstStyle>
          <a:p/>
        </p:txBody>
      </p:sp>
      <p:sp>
        <p:nvSpPr>
          <p:cNvPr id="24" name="Google Shape;24;p4"/>
          <p:cNvSpPr txBox="1"/>
          <p:nvPr>
            <p:ph hasCustomPrompt="1" idx="3" type="title"/>
          </p:nvPr>
        </p:nvSpPr>
        <p:spPr>
          <a:xfrm>
            <a:off x="4671338" y="2157700"/>
            <a:ext cx="889200" cy="9870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rgbClr val="434343"/>
              </a:buClr>
              <a:buSzPts val="5500"/>
              <a:buNone/>
              <a:defRPr sz="5500">
                <a:solidFill>
                  <a:srgbClr val="434343"/>
                </a:solidFill>
              </a:defRPr>
            </a:lvl1pPr>
            <a:lvl2pPr lvl="1" rtl="0" algn="r">
              <a:spcBef>
                <a:spcPts val="0"/>
              </a:spcBef>
              <a:spcAft>
                <a:spcPts val="0"/>
              </a:spcAft>
              <a:buClr>
                <a:srgbClr val="434343"/>
              </a:buClr>
              <a:buSzPts val="5500"/>
              <a:buNone/>
              <a:defRPr sz="5500">
                <a:solidFill>
                  <a:srgbClr val="434343"/>
                </a:solidFill>
              </a:defRPr>
            </a:lvl2pPr>
            <a:lvl3pPr lvl="2" rtl="0" algn="r">
              <a:spcBef>
                <a:spcPts val="0"/>
              </a:spcBef>
              <a:spcAft>
                <a:spcPts val="0"/>
              </a:spcAft>
              <a:buClr>
                <a:srgbClr val="434343"/>
              </a:buClr>
              <a:buSzPts val="5500"/>
              <a:buNone/>
              <a:defRPr sz="5500">
                <a:solidFill>
                  <a:srgbClr val="434343"/>
                </a:solidFill>
              </a:defRPr>
            </a:lvl3pPr>
            <a:lvl4pPr lvl="3" rtl="0" algn="r">
              <a:spcBef>
                <a:spcPts val="0"/>
              </a:spcBef>
              <a:spcAft>
                <a:spcPts val="0"/>
              </a:spcAft>
              <a:buClr>
                <a:srgbClr val="434343"/>
              </a:buClr>
              <a:buSzPts val="5500"/>
              <a:buNone/>
              <a:defRPr sz="5500">
                <a:solidFill>
                  <a:srgbClr val="434343"/>
                </a:solidFill>
              </a:defRPr>
            </a:lvl4pPr>
            <a:lvl5pPr lvl="4" rtl="0" algn="r">
              <a:spcBef>
                <a:spcPts val="0"/>
              </a:spcBef>
              <a:spcAft>
                <a:spcPts val="0"/>
              </a:spcAft>
              <a:buClr>
                <a:srgbClr val="434343"/>
              </a:buClr>
              <a:buSzPts val="5500"/>
              <a:buNone/>
              <a:defRPr sz="5500">
                <a:solidFill>
                  <a:srgbClr val="434343"/>
                </a:solidFill>
              </a:defRPr>
            </a:lvl5pPr>
            <a:lvl6pPr lvl="5" rtl="0" algn="r">
              <a:spcBef>
                <a:spcPts val="0"/>
              </a:spcBef>
              <a:spcAft>
                <a:spcPts val="0"/>
              </a:spcAft>
              <a:buClr>
                <a:srgbClr val="434343"/>
              </a:buClr>
              <a:buSzPts val="5500"/>
              <a:buNone/>
              <a:defRPr sz="5500">
                <a:solidFill>
                  <a:srgbClr val="434343"/>
                </a:solidFill>
              </a:defRPr>
            </a:lvl6pPr>
            <a:lvl7pPr lvl="6" rtl="0" algn="r">
              <a:spcBef>
                <a:spcPts val="0"/>
              </a:spcBef>
              <a:spcAft>
                <a:spcPts val="0"/>
              </a:spcAft>
              <a:buClr>
                <a:srgbClr val="434343"/>
              </a:buClr>
              <a:buSzPts val="5500"/>
              <a:buNone/>
              <a:defRPr sz="5500">
                <a:solidFill>
                  <a:srgbClr val="434343"/>
                </a:solidFill>
              </a:defRPr>
            </a:lvl7pPr>
            <a:lvl8pPr lvl="7" rtl="0" algn="r">
              <a:spcBef>
                <a:spcPts val="0"/>
              </a:spcBef>
              <a:spcAft>
                <a:spcPts val="0"/>
              </a:spcAft>
              <a:buClr>
                <a:srgbClr val="434343"/>
              </a:buClr>
              <a:buSzPts val="5500"/>
              <a:buNone/>
              <a:defRPr sz="5500">
                <a:solidFill>
                  <a:srgbClr val="434343"/>
                </a:solidFill>
              </a:defRPr>
            </a:lvl8pPr>
            <a:lvl9pPr lvl="8" rtl="0" algn="r">
              <a:spcBef>
                <a:spcPts val="0"/>
              </a:spcBef>
              <a:spcAft>
                <a:spcPts val="0"/>
              </a:spcAft>
              <a:buClr>
                <a:srgbClr val="434343"/>
              </a:buClr>
              <a:buSzPts val="5500"/>
              <a:buNone/>
              <a:defRPr sz="5500">
                <a:solidFill>
                  <a:srgbClr val="434343"/>
                </a:solidFill>
              </a:defRPr>
            </a:lvl9pPr>
          </a:lstStyle>
          <a:p>
            <a:r>
              <a:t>xx%</a:t>
            </a:r>
          </a:p>
        </p:txBody>
      </p:sp>
      <p:sp>
        <p:nvSpPr>
          <p:cNvPr id="25" name="Google Shape;25;p4"/>
          <p:cNvSpPr txBox="1"/>
          <p:nvPr>
            <p:ph idx="4" type="subTitle"/>
          </p:nvPr>
        </p:nvSpPr>
        <p:spPr>
          <a:xfrm flipH="1">
            <a:off x="5900950" y="1859123"/>
            <a:ext cx="1848600" cy="79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1pPr>
            <a:lvl2pPr lvl="1"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2pPr>
            <a:lvl3pPr lvl="2"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3pPr>
            <a:lvl4pPr lvl="3"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4pPr>
            <a:lvl5pPr lvl="4"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5pPr>
            <a:lvl6pPr lvl="5"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6pPr>
            <a:lvl7pPr lvl="6"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7pPr>
            <a:lvl8pPr lvl="7"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8pPr>
            <a:lvl9pPr lvl="8"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9pPr>
          </a:lstStyle>
          <a:p/>
        </p:txBody>
      </p:sp>
      <p:sp>
        <p:nvSpPr>
          <p:cNvPr id="26" name="Google Shape;26;p4"/>
          <p:cNvSpPr txBox="1"/>
          <p:nvPr>
            <p:ph idx="5" type="subTitle"/>
          </p:nvPr>
        </p:nvSpPr>
        <p:spPr>
          <a:xfrm>
            <a:off x="5900950" y="2471304"/>
            <a:ext cx="2243400" cy="5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1pPr>
            <a:lvl2pPr lvl="1"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2pPr>
            <a:lvl3pPr lvl="2"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3pPr>
            <a:lvl4pPr lvl="3"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4pPr>
            <a:lvl5pPr lvl="4"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5pPr>
            <a:lvl6pPr lvl="5"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6pPr>
            <a:lvl7pPr lvl="6"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7pPr>
            <a:lvl8pPr lvl="7"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8pPr>
            <a:lvl9pPr lvl="8"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9pPr>
          </a:lstStyle>
          <a:p/>
        </p:txBody>
      </p:sp>
      <p:sp>
        <p:nvSpPr>
          <p:cNvPr id="27" name="Google Shape;27;p4"/>
          <p:cNvSpPr txBox="1"/>
          <p:nvPr>
            <p:ph hasCustomPrompt="1" idx="6" type="title"/>
          </p:nvPr>
        </p:nvSpPr>
        <p:spPr>
          <a:xfrm>
            <a:off x="3583427" y="673900"/>
            <a:ext cx="889200" cy="9870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434343"/>
              </a:buClr>
              <a:buSzPts val="5500"/>
              <a:buNone/>
              <a:defRPr sz="5500">
                <a:solidFill>
                  <a:srgbClr val="434343"/>
                </a:solidFill>
              </a:defRPr>
            </a:lvl1pPr>
            <a:lvl2pPr lvl="1" rtl="0">
              <a:spcBef>
                <a:spcPts val="0"/>
              </a:spcBef>
              <a:spcAft>
                <a:spcPts val="0"/>
              </a:spcAft>
              <a:buClr>
                <a:srgbClr val="434343"/>
              </a:buClr>
              <a:buSzPts val="5500"/>
              <a:buNone/>
              <a:defRPr sz="5500">
                <a:solidFill>
                  <a:srgbClr val="434343"/>
                </a:solidFill>
              </a:defRPr>
            </a:lvl2pPr>
            <a:lvl3pPr lvl="2" rtl="0">
              <a:spcBef>
                <a:spcPts val="0"/>
              </a:spcBef>
              <a:spcAft>
                <a:spcPts val="0"/>
              </a:spcAft>
              <a:buClr>
                <a:srgbClr val="434343"/>
              </a:buClr>
              <a:buSzPts val="5500"/>
              <a:buNone/>
              <a:defRPr sz="5500">
                <a:solidFill>
                  <a:srgbClr val="434343"/>
                </a:solidFill>
              </a:defRPr>
            </a:lvl3pPr>
            <a:lvl4pPr lvl="3" rtl="0">
              <a:spcBef>
                <a:spcPts val="0"/>
              </a:spcBef>
              <a:spcAft>
                <a:spcPts val="0"/>
              </a:spcAft>
              <a:buClr>
                <a:srgbClr val="434343"/>
              </a:buClr>
              <a:buSzPts val="5500"/>
              <a:buNone/>
              <a:defRPr sz="5500">
                <a:solidFill>
                  <a:srgbClr val="434343"/>
                </a:solidFill>
              </a:defRPr>
            </a:lvl4pPr>
            <a:lvl5pPr lvl="4" rtl="0">
              <a:spcBef>
                <a:spcPts val="0"/>
              </a:spcBef>
              <a:spcAft>
                <a:spcPts val="0"/>
              </a:spcAft>
              <a:buClr>
                <a:srgbClr val="434343"/>
              </a:buClr>
              <a:buSzPts val="5500"/>
              <a:buNone/>
              <a:defRPr sz="5500">
                <a:solidFill>
                  <a:srgbClr val="434343"/>
                </a:solidFill>
              </a:defRPr>
            </a:lvl5pPr>
            <a:lvl6pPr lvl="5" rtl="0">
              <a:spcBef>
                <a:spcPts val="0"/>
              </a:spcBef>
              <a:spcAft>
                <a:spcPts val="0"/>
              </a:spcAft>
              <a:buClr>
                <a:srgbClr val="434343"/>
              </a:buClr>
              <a:buSzPts val="5500"/>
              <a:buNone/>
              <a:defRPr sz="5500">
                <a:solidFill>
                  <a:srgbClr val="434343"/>
                </a:solidFill>
              </a:defRPr>
            </a:lvl6pPr>
            <a:lvl7pPr lvl="6" rtl="0">
              <a:spcBef>
                <a:spcPts val="0"/>
              </a:spcBef>
              <a:spcAft>
                <a:spcPts val="0"/>
              </a:spcAft>
              <a:buClr>
                <a:srgbClr val="434343"/>
              </a:buClr>
              <a:buSzPts val="5500"/>
              <a:buNone/>
              <a:defRPr sz="5500">
                <a:solidFill>
                  <a:srgbClr val="434343"/>
                </a:solidFill>
              </a:defRPr>
            </a:lvl7pPr>
            <a:lvl8pPr lvl="7" rtl="0">
              <a:spcBef>
                <a:spcPts val="0"/>
              </a:spcBef>
              <a:spcAft>
                <a:spcPts val="0"/>
              </a:spcAft>
              <a:buClr>
                <a:srgbClr val="434343"/>
              </a:buClr>
              <a:buSzPts val="5500"/>
              <a:buNone/>
              <a:defRPr sz="5500">
                <a:solidFill>
                  <a:srgbClr val="434343"/>
                </a:solidFill>
              </a:defRPr>
            </a:lvl8pPr>
            <a:lvl9pPr lvl="8" rtl="0">
              <a:spcBef>
                <a:spcPts val="0"/>
              </a:spcBef>
              <a:spcAft>
                <a:spcPts val="0"/>
              </a:spcAft>
              <a:buClr>
                <a:srgbClr val="434343"/>
              </a:buClr>
              <a:buSzPts val="5500"/>
              <a:buNone/>
              <a:defRPr sz="5500">
                <a:solidFill>
                  <a:srgbClr val="434343"/>
                </a:solidFill>
              </a:defRPr>
            </a:lvl9pPr>
          </a:lstStyle>
          <a:p>
            <a:r>
              <a:t>xx%</a:t>
            </a:r>
          </a:p>
        </p:txBody>
      </p:sp>
      <p:sp>
        <p:nvSpPr>
          <p:cNvPr id="28" name="Google Shape;28;p4"/>
          <p:cNvSpPr txBox="1"/>
          <p:nvPr>
            <p:ph idx="7" type="subTitle"/>
          </p:nvPr>
        </p:nvSpPr>
        <p:spPr>
          <a:xfrm flipH="1">
            <a:off x="1394425" y="367575"/>
            <a:ext cx="1848600" cy="797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1pPr>
            <a:lvl2pPr lvl="1"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2pPr>
            <a:lvl3pPr lvl="2"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3pPr>
            <a:lvl4pPr lvl="3"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4pPr>
            <a:lvl5pPr lvl="4"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5pPr>
            <a:lvl6pPr lvl="5"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6pPr>
            <a:lvl7pPr lvl="6"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7pPr>
            <a:lvl8pPr lvl="7"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8pPr>
            <a:lvl9pPr lvl="8"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9pPr>
          </a:lstStyle>
          <a:p/>
        </p:txBody>
      </p:sp>
      <p:sp>
        <p:nvSpPr>
          <p:cNvPr id="29" name="Google Shape;29;p4"/>
          <p:cNvSpPr txBox="1"/>
          <p:nvPr>
            <p:ph idx="8" type="subTitle"/>
          </p:nvPr>
        </p:nvSpPr>
        <p:spPr>
          <a:xfrm>
            <a:off x="999625" y="979779"/>
            <a:ext cx="2243400" cy="537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1pPr>
            <a:lvl2pPr lvl="1"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2pPr>
            <a:lvl3pPr lvl="2"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3pPr>
            <a:lvl4pPr lvl="3"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4pPr>
            <a:lvl5pPr lvl="4"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5pPr>
            <a:lvl6pPr lvl="5"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6pPr>
            <a:lvl7pPr lvl="6"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7pPr>
            <a:lvl8pPr lvl="7"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8pPr>
            <a:lvl9pPr lvl="8"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9pPr>
          </a:lstStyle>
          <a:p/>
        </p:txBody>
      </p:sp>
      <p:sp>
        <p:nvSpPr>
          <p:cNvPr id="30" name="Google Shape;30;p4"/>
          <p:cNvSpPr txBox="1"/>
          <p:nvPr>
            <p:ph hasCustomPrompt="1" idx="9" type="title"/>
          </p:nvPr>
        </p:nvSpPr>
        <p:spPr>
          <a:xfrm>
            <a:off x="3583427" y="2157696"/>
            <a:ext cx="889200" cy="9870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434343"/>
              </a:buClr>
              <a:buSzPts val="5500"/>
              <a:buNone/>
              <a:defRPr sz="5500">
                <a:solidFill>
                  <a:srgbClr val="434343"/>
                </a:solidFill>
              </a:defRPr>
            </a:lvl1pPr>
            <a:lvl2pPr lvl="1" rtl="0">
              <a:spcBef>
                <a:spcPts val="0"/>
              </a:spcBef>
              <a:spcAft>
                <a:spcPts val="0"/>
              </a:spcAft>
              <a:buClr>
                <a:srgbClr val="434343"/>
              </a:buClr>
              <a:buSzPts val="5500"/>
              <a:buNone/>
              <a:defRPr sz="5500">
                <a:solidFill>
                  <a:srgbClr val="434343"/>
                </a:solidFill>
              </a:defRPr>
            </a:lvl2pPr>
            <a:lvl3pPr lvl="2" rtl="0">
              <a:spcBef>
                <a:spcPts val="0"/>
              </a:spcBef>
              <a:spcAft>
                <a:spcPts val="0"/>
              </a:spcAft>
              <a:buClr>
                <a:srgbClr val="434343"/>
              </a:buClr>
              <a:buSzPts val="5500"/>
              <a:buNone/>
              <a:defRPr sz="5500">
                <a:solidFill>
                  <a:srgbClr val="434343"/>
                </a:solidFill>
              </a:defRPr>
            </a:lvl3pPr>
            <a:lvl4pPr lvl="3" rtl="0">
              <a:spcBef>
                <a:spcPts val="0"/>
              </a:spcBef>
              <a:spcAft>
                <a:spcPts val="0"/>
              </a:spcAft>
              <a:buClr>
                <a:srgbClr val="434343"/>
              </a:buClr>
              <a:buSzPts val="5500"/>
              <a:buNone/>
              <a:defRPr sz="5500">
                <a:solidFill>
                  <a:srgbClr val="434343"/>
                </a:solidFill>
              </a:defRPr>
            </a:lvl4pPr>
            <a:lvl5pPr lvl="4" rtl="0">
              <a:spcBef>
                <a:spcPts val="0"/>
              </a:spcBef>
              <a:spcAft>
                <a:spcPts val="0"/>
              </a:spcAft>
              <a:buClr>
                <a:srgbClr val="434343"/>
              </a:buClr>
              <a:buSzPts val="5500"/>
              <a:buNone/>
              <a:defRPr sz="5500">
                <a:solidFill>
                  <a:srgbClr val="434343"/>
                </a:solidFill>
              </a:defRPr>
            </a:lvl5pPr>
            <a:lvl6pPr lvl="5" rtl="0">
              <a:spcBef>
                <a:spcPts val="0"/>
              </a:spcBef>
              <a:spcAft>
                <a:spcPts val="0"/>
              </a:spcAft>
              <a:buClr>
                <a:srgbClr val="434343"/>
              </a:buClr>
              <a:buSzPts val="5500"/>
              <a:buNone/>
              <a:defRPr sz="5500">
                <a:solidFill>
                  <a:srgbClr val="434343"/>
                </a:solidFill>
              </a:defRPr>
            </a:lvl6pPr>
            <a:lvl7pPr lvl="6" rtl="0">
              <a:spcBef>
                <a:spcPts val="0"/>
              </a:spcBef>
              <a:spcAft>
                <a:spcPts val="0"/>
              </a:spcAft>
              <a:buClr>
                <a:srgbClr val="434343"/>
              </a:buClr>
              <a:buSzPts val="5500"/>
              <a:buNone/>
              <a:defRPr sz="5500">
                <a:solidFill>
                  <a:srgbClr val="434343"/>
                </a:solidFill>
              </a:defRPr>
            </a:lvl7pPr>
            <a:lvl8pPr lvl="7" rtl="0">
              <a:spcBef>
                <a:spcPts val="0"/>
              </a:spcBef>
              <a:spcAft>
                <a:spcPts val="0"/>
              </a:spcAft>
              <a:buClr>
                <a:srgbClr val="434343"/>
              </a:buClr>
              <a:buSzPts val="5500"/>
              <a:buNone/>
              <a:defRPr sz="5500">
                <a:solidFill>
                  <a:srgbClr val="434343"/>
                </a:solidFill>
              </a:defRPr>
            </a:lvl8pPr>
            <a:lvl9pPr lvl="8" rtl="0">
              <a:spcBef>
                <a:spcPts val="0"/>
              </a:spcBef>
              <a:spcAft>
                <a:spcPts val="0"/>
              </a:spcAft>
              <a:buClr>
                <a:srgbClr val="434343"/>
              </a:buClr>
              <a:buSzPts val="5500"/>
              <a:buNone/>
              <a:defRPr sz="5500">
                <a:solidFill>
                  <a:srgbClr val="434343"/>
                </a:solidFill>
              </a:defRPr>
            </a:lvl9pPr>
          </a:lstStyle>
          <a:p>
            <a:r>
              <a:t>xx%</a:t>
            </a:r>
          </a:p>
        </p:txBody>
      </p:sp>
      <p:sp>
        <p:nvSpPr>
          <p:cNvPr id="31" name="Google Shape;31;p4"/>
          <p:cNvSpPr txBox="1"/>
          <p:nvPr>
            <p:ph idx="13" type="subTitle"/>
          </p:nvPr>
        </p:nvSpPr>
        <p:spPr>
          <a:xfrm flipH="1">
            <a:off x="1394425" y="1859121"/>
            <a:ext cx="1848600" cy="797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1pPr>
            <a:lvl2pPr lvl="1"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2pPr>
            <a:lvl3pPr lvl="2"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3pPr>
            <a:lvl4pPr lvl="3"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4pPr>
            <a:lvl5pPr lvl="4"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5pPr>
            <a:lvl6pPr lvl="5"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6pPr>
            <a:lvl7pPr lvl="6"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7pPr>
            <a:lvl8pPr lvl="7"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8pPr>
            <a:lvl9pPr lvl="8"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9pPr>
          </a:lstStyle>
          <a:p/>
        </p:txBody>
      </p:sp>
      <p:sp>
        <p:nvSpPr>
          <p:cNvPr id="32" name="Google Shape;32;p4"/>
          <p:cNvSpPr txBox="1"/>
          <p:nvPr>
            <p:ph idx="14" type="subTitle"/>
          </p:nvPr>
        </p:nvSpPr>
        <p:spPr>
          <a:xfrm>
            <a:off x="999625" y="2471312"/>
            <a:ext cx="2243400" cy="537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1pPr>
            <a:lvl2pPr lvl="1"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2pPr>
            <a:lvl3pPr lvl="2"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3pPr>
            <a:lvl4pPr lvl="3"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4pPr>
            <a:lvl5pPr lvl="4"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5pPr>
            <a:lvl6pPr lvl="5"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6pPr>
            <a:lvl7pPr lvl="6"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7pPr>
            <a:lvl8pPr lvl="7"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8pPr>
            <a:lvl9pPr lvl="8"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9pPr>
          </a:lstStyle>
          <a:p/>
        </p:txBody>
      </p:sp>
      <p:sp>
        <p:nvSpPr>
          <p:cNvPr id="33" name="Google Shape;33;p4"/>
          <p:cNvSpPr txBox="1"/>
          <p:nvPr>
            <p:ph hasCustomPrompt="1" idx="15" type="title"/>
          </p:nvPr>
        </p:nvSpPr>
        <p:spPr>
          <a:xfrm>
            <a:off x="4671338" y="3661082"/>
            <a:ext cx="889200" cy="9870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rgbClr val="434343"/>
              </a:buClr>
              <a:buSzPts val="5500"/>
              <a:buNone/>
              <a:defRPr sz="5500">
                <a:solidFill>
                  <a:srgbClr val="434343"/>
                </a:solidFill>
              </a:defRPr>
            </a:lvl1pPr>
            <a:lvl2pPr lvl="1" rtl="0" algn="r">
              <a:spcBef>
                <a:spcPts val="0"/>
              </a:spcBef>
              <a:spcAft>
                <a:spcPts val="0"/>
              </a:spcAft>
              <a:buClr>
                <a:srgbClr val="434343"/>
              </a:buClr>
              <a:buSzPts val="5500"/>
              <a:buNone/>
              <a:defRPr sz="5500">
                <a:solidFill>
                  <a:srgbClr val="434343"/>
                </a:solidFill>
              </a:defRPr>
            </a:lvl2pPr>
            <a:lvl3pPr lvl="2" rtl="0" algn="r">
              <a:spcBef>
                <a:spcPts val="0"/>
              </a:spcBef>
              <a:spcAft>
                <a:spcPts val="0"/>
              </a:spcAft>
              <a:buClr>
                <a:srgbClr val="434343"/>
              </a:buClr>
              <a:buSzPts val="5500"/>
              <a:buNone/>
              <a:defRPr sz="5500">
                <a:solidFill>
                  <a:srgbClr val="434343"/>
                </a:solidFill>
              </a:defRPr>
            </a:lvl3pPr>
            <a:lvl4pPr lvl="3" rtl="0" algn="r">
              <a:spcBef>
                <a:spcPts val="0"/>
              </a:spcBef>
              <a:spcAft>
                <a:spcPts val="0"/>
              </a:spcAft>
              <a:buClr>
                <a:srgbClr val="434343"/>
              </a:buClr>
              <a:buSzPts val="5500"/>
              <a:buNone/>
              <a:defRPr sz="5500">
                <a:solidFill>
                  <a:srgbClr val="434343"/>
                </a:solidFill>
              </a:defRPr>
            </a:lvl4pPr>
            <a:lvl5pPr lvl="4" rtl="0" algn="r">
              <a:spcBef>
                <a:spcPts val="0"/>
              </a:spcBef>
              <a:spcAft>
                <a:spcPts val="0"/>
              </a:spcAft>
              <a:buClr>
                <a:srgbClr val="434343"/>
              </a:buClr>
              <a:buSzPts val="5500"/>
              <a:buNone/>
              <a:defRPr sz="5500">
                <a:solidFill>
                  <a:srgbClr val="434343"/>
                </a:solidFill>
              </a:defRPr>
            </a:lvl5pPr>
            <a:lvl6pPr lvl="5" rtl="0" algn="r">
              <a:spcBef>
                <a:spcPts val="0"/>
              </a:spcBef>
              <a:spcAft>
                <a:spcPts val="0"/>
              </a:spcAft>
              <a:buClr>
                <a:srgbClr val="434343"/>
              </a:buClr>
              <a:buSzPts val="5500"/>
              <a:buNone/>
              <a:defRPr sz="5500">
                <a:solidFill>
                  <a:srgbClr val="434343"/>
                </a:solidFill>
              </a:defRPr>
            </a:lvl6pPr>
            <a:lvl7pPr lvl="6" rtl="0" algn="r">
              <a:spcBef>
                <a:spcPts val="0"/>
              </a:spcBef>
              <a:spcAft>
                <a:spcPts val="0"/>
              </a:spcAft>
              <a:buClr>
                <a:srgbClr val="434343"/>
              </a:buClr>
              <a:buSzPts val="5500"/>
              <a:buNone/>
              <a:defRPr sz="5500">
                <a:solidFill>
                  <a:srgbClr val="434343"/>
                </a:solidFill>
              </a:defRPr>
            </a:lvl7pPr>
            <a:lvl8pPr lvl="7" rtl="0" algn="r">
              <a:spcBef>
                <a:spcPts val="0"/>
              </a:spcBef>
              <a:spcAft>
                <a:spcPts val="0"/>
              </a:spcAft>
              <a:buClr>
                <a:srgbClr val="434343"/>
              </a:buClr>
              <a:buSzPts val="5500"/>
              <a:buNone/>
              <a:defRPr sz="5500">
                <a:solidFill>
                  <a:srgbClr val="434343"/>
                </a:solidFill>
              </a:defRPr>
            </a:lvl8pPr>
            <a:lvl9pPr lvl="8" rtl="0" algn="r">
              <a:spcBef>
                <a:spcPts val="0"/>
              </a:spcBef>
              <a:spcAft>
                <a:spcPts val="0"/>
              </a:spcAft>
              <a:buClr>
                <a:srgbClr val="434343"/>
              </a:buClr>
              <a:buSzPts val="5500"/>
              <a:buNone/>
              <a:defRPr sz="5500">
                <a:solidFill>
                  <a:srgbClr val="434343"/>
                </a:solidFill>
              </a:defRPr>
            </a:lvl9pPr>
          </a:lstStyle>
          <a:p>
            <a:r>
              <a:t>xx%</a:t>
            </a:r>
          </a:p>
        </p:txBody>
      </p:sp>
      <p:sp>
        <p:nvSpPr>
          <p:cNvPr id="34" name="Google Shape;34;p4"/>
          <p:cNvSpPr txBox="1"/>
          <p:nvPr>
            <p:ph idx="16" type="subTitle"/>
          </p:nvPr>
        </p:nvSpPr>
        <p:spPr>
          <a:xfrm flipH="1">
            <a:off x="5900950" y="3376576"/>
            <a:ext cx="1848600" cy="79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1pPr>
            <a:lvl2pPr lvl="1"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2pPr>
            <a:lvl3pPr lvl="2"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3pPr>
            <a:lvl4pPr lvl="3"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4pPr>
            <a:lvl5pPr lvl="4"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5pPr>
            <a:lvl6pPr lvl="5"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6pPr>
            <a:lvl7pPr lvl="6"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7pPr>
            <a:lvl8pPr lvl="7"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8pPr>
            <a:lvl9pPr lvl="8" rtl="0">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9pPr>
          </a:lstStyle>
          <a:p/>
        </p:txBody>
      </p:sp>
      <p:sp>
        <p:nvSpPr>
          <p:cNvPr id="35" name="Google Shape;35;p4"/>
          <p:cNvSpPr txBox="1"/>
          <p:nvPr>
            <p:ph idx="17" type="subTitle"/>
          </p:nvPr>
        </p:nvSpPr>
        <p:spPr>
          <a:xfrm>
            <a:off x="5900950" y="3988759"/>
            <a:ext cx="2243400" cy="5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1pPr>
            <a:lvl2pPr lvl="1"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2pPr>
            <a:lvl3pPr lvl="2"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3pPr>
            <a:lvl4pPr lvl="3"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4pPr>
            <a:lvl5pPr lvl="4" rtl="0">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5pPr>
            <a:lvl6pPr lvl="5"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6pPr>
            <a:lvl7pPr lvl="6"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7pPr>
            <a:lvl8pPr lvl="7"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8pPr>
            <a:lvl9pPr lvl="8" rtl="0">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9pPr>
          </a:lstStyle>
          <a:p/>
        </p:txBody>
      </p:sp>
      <p:sp>
        <p:nvSpPr>
          <p:cNvPr id="36" name="Google Shape;36;p4"/>
          <p:cNvSpPr txBox="1"/>
          <p:nvPr>
            <p:ph hasCustomPrompt="1" idx="18" type="title"/>
          </p:nvPr>
        </p:nvSpPr>
        <p:spPr>
          <a:xfrm>
            <a:off x="3583427" y="3661077"/>
            <a:ext cx="889200" cy="9870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434343"/>
              </a:buClr>
              <a:buSzPts val="5500"/>
              <a:buNone/>
              <a:defRPr sz="5500">
                <a:solidFill>
                  <a:srgbClr val="434343"/>
                </a:solidFill>
              </a:defRPr>
            </a:lvl1pPr>
            <a:lvl2pPr lvl="1" rtl="0">
              <a:spcBef>
                <a:spcPts val="0"/>
              </a:spcBef>
              <a:spcAft>
                <a:spcPts val="0"/>
              </a:spcAft>
              <a:buClr>
                <a:srgbClr val="434343"/>
              </a:buClr>
              <a:buSzPts val="5500"/>
              <a:buNone/>
              <a:defRPr sz="5500">
                <a:solidFill>
                  <a:srgbClr val="434343"/>
                </a:solidFill>
              </a:defRPr>
            </a:lvl2pPr>
            <a:lvl3pPr lvl="2" rtl="0">
              <a:spcBef>
                <a:spcPts val="0"/>
              </a:spcBef>
              <a:spcAft>
                <a:spcPts val="0"/>
              </a:spcAft>
              <a:buClr>
                <a:srgbClr val="434343"/>
              </a:buClr>
              <a:buSzPts val="5500"/>
              <a:buNone/>
              <a:defRPr sz="5500">
                <a:solidFill>
                  <a:srgbClr val="434343"/>
                </a:solidFill>
              </a:defRPr>
            </a:lvl3pPr>
            <a:lvl4pPr lvl="3" rtl="0">
              <a:spcBef>
                <a:spcPts val="0"/>
              </a:spcBef>
              <a:spcAft>
                <a:spcPts val="0"/>
              </a:spcAft>
              <a:buClr>
                <a:srgbClr val="434343"/>
              </a:buClr>
              <a:buSzPts val="5500"/>
              <a:buNone/>
              <a:defRPr sz="5500">
                <a:solidFill>
                  <a:srgbClr val="434343"/>
                </a:solidFill>
              </a:defRPr>
            </a:lvl4pPr>
            <a:lvl5pPr lvl="4" rtl="0">
              <a:spcBef>
                <a:spcPts val="0"/>
              </a:spcBef>
              <a:spcAft>
                <a:spcPts val="0"/>
              </a:spcAft>
              <a:buClr>
                <a:srgbClr val="434343"/>
              </a:buClr>
              <a:buSzPts val="5500"/>
              <a:buNone/>
              <a:defRPr sz="5500">
                <a:solidFill>
                  <a:srgbClr val="434343"/>
                </a:solidFill>
              </a:defRPr>
            </a:lvl5pPr>
            <a:lvl6pPr lvl="5" rtl="0">
              <a:spcBef>
                <a:spcPts val="0"/>
              </a:spcBef>
              <a:spcAft>
                <a:spcPts val="0"/>
              </a:spcAft>
              <a:buClr>
                <a:srgbClr val="434343"/>
              </a:buClr>
              <a:buSzPts val="5500"/>
              <a:buNone/>
              <a:defRPr sz="5500">
                <a:solidFill>
                  <a:srgbClr val="434343"/>
                </a:solidFill>
              </a:defRPr>
            </a:lvl6pPr>
            <a:lvl7pPr lvl="6" rtl="0">
              <a:spcBef>
                <a:spcPts val="0"/>
              </a:spcBef>
              <a:spcAft>
                <a:spcPts val="0"/>
              </a:spcAft>
              <a:buClr>
                <a:srgbClr val="434343"/>
              </a:buClr>
              <a:buSzPts val="5500"/>
              <a:buNone/>
              <a:defRPr sz="5500">
                <a:solidFill>
                  <a:srgbClr val="434343"/>
                </a:solidFill>
              </a:defRPr>
            </a:lvl7pPr>
            <a:lvl8pPr lvl="7" rtl="0">
              <a:spcBef>
                <a:spcPts val="0"/>
              </a:spcBef>
              <a:spcAft>
                <a:spcPts val="0"/>
              </a:spcAft>
              <a:buClr>
                <a:srgbClr val="434343"/>
              </a:buClr>
              <a:buSzPts val="5500"/>
              <a:buNone/>
              <a:defRPr sz="5500">
                <a:solidFill>
                  <a:srgbClr val="434343"/>
                </a:solidFill>
              </a:defRPr>
            </a:lvl8pPr>
            <a:lvl9pPr lvl="8" rtl="0">
              <a:spcBef>
                <a:spcPts val="0"/>
              </a:spcBef>
              <a:spcAft>
                <a:spcPts val="0"/>
              </a:spcAft>
              <a:buClr>
                <a:srgbClr val="434343"/>
              </a:buClr>
              <a:buSzPts val="5500"/>
              <a:buNone/>
              <a:defRPr sz="5500">
                <a:solidFill>
                  <a:srgbClr val="434343"/>
                </a:solidFill>
              </a:defRPr>
            </a:lvl9pPr>
          </a:lstStyle>
          <a:p>
            <a:r>
              <a:t>xx%</a:t>
            </a:r>
          </a:p>
        </p:txBody>
      </p:sp>
      <p:sp>
        <p:nvSpPr>
          <p:cNvPr id="37" name="Google Shape;37;p4"/>
          <p:cNvSpPr txBox="1"/>
          <p:nvPr>
            <p:ph idx="19" type="subTitle"/>
          </p:nvPr>
        </p:nvSpPr>
        <p:spPr>
          <a:xfrm flipH="1">
            <a:off x="1394425" y="3376575"/>
            <a:ext cx="1848600" cy="797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1pPr>
            <a:lvl2pPr lvl="1"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2pPr>
            <a:lvl3pPr lvl="2"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3pPr>
            <a:lvl4pPr lvl="3"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4pPr>
            <a:lvl5pPr lvl="4"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5pPr>
            <a:lvl6pPr lvl="5"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6pPr>
            <a:lvl7pPr lvl="6"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7pPr>
            <a:lvl8pPr lvl="7"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8pPr>
            <a:lvl9pPr lvl="8" rtl="0" algn="r">
              <a:lnSpc>
                <a:spcPct val="100000"/>
              </a:lnSpc>
              <a:spcBef>
                <a:spcPts val="0"/>
              </a:spcBef>
              <a:spcAft>
                <a:spcPts val="0"/>
              </a:spcAft>
              <a:buClr>
                <a:srgbClr val="434343"/>
              </a:buClr>
              <a:buSzPts val="1600"/>
              <a:buFont typeface="Anton"/>
              <a:buNone/>
              <a:defRPr sz="1600">
                <a:solidFill>
                  <a:srgbClr val="434343"/>
                </a:solidFill>
                <a:latin typeface="Anton"/>
                <a:ea typeface="Anton"/>
                <a:cs typeface="Anton"/>
                <a:sym typeface="Anton"/>
              </a:defRPr>
            </a:lvl9pPr>
          </a:lstStyle>
          <a:p/>
        </p:txBody>
      </p:sp>
      <p:sp>
        <p:nvSpPr>
          <p:cNvPr id="38" name="Google Shape;38;p4"/>
          <p:cNvSpPr txBox="1"/>
          <p:nvPr>
            <p:ph idx="20" type="subTitle"/>
          </p:nvPr>
        </p:nvSpPr>
        <p:spPr>
          <a:xfrm>
            <a:off x="999625" y="3988767"/>
            <a:ext cx="2243400" cy="537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1pPr>
            <a:lvl2pPr lvl="1"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2pPr>
            <a:lvl3pPr lvl="2"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3pPr>
            <a:lvl4pPr lvl="3"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4pPr>
            <a:lvl5pPr lvl="4" rtl="0" algn="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5pPr>
            <a:lvl6pPr lvl="5"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6pPr>
            <a:lvl7pPr lvl="6"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7pPr>
            <a:lvl8pPr lvl="7"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8pPr>
            <a:lvl9pPr lvl="8" rtl="0" algn="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p:cSld name="CUSTOM_4_5">
    <p:bg>
      <p:bgPr>
        <a:solidFill>
          <a:srgbClr val="F3F3F3"/>
        </a:solidFill>
      </p:bgPr>
    </p:bg>
    <p:spTree>
      <p:nvGrpSpPr>
        <p:cNvPr id="39" name="Shape 39"/>
        <p:cNvGrpSpPr/>
        <p:nvPr/>
      </p:nvGrpSpPr>
      <p:grpSpPr>
        <a:xfrm>
          <a:off x="0" y="0"/>
          <a:ext cx="0" cy="0"/>
          <a:chOff x="0" y="0"/>
          <a:chExt cx="0" cy="0"/>
        </a:xfrm>
      </p:grpSpPr>
      <p:sp>
        <p:nvSpPr>
          <p:cNvPr id="40" name="Google Shape;40;p5"/>
          <p:cNvSpPr/>
          <p:nvPr/>
        </p:nvSpPr>
        <p:spPr>
          <a:xfrm>
            <a:off x="0" y="673200"/>
            <a:ext cx="6669600" cy="44703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txBox="1"/>
          <p:nvPr>
            <p:ph idx="1" type="subTitle"/>
          </p:nvPr>
        </p:nvSpPr>
        <p:spPr>
          <a:xfrm>
            <a:off x="6086775" y="2303100"/>
            <a:ext cx="2224500" cy="53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42" name="Google Shape;42;p5"/>
          <p:cNvSpPr txBox="1"/>
          <p:nvPr>
            <p:ph type="ctrTitle"/>
          </p:nvPr>
        </p:nvSpPr>
        <p:spPr>
          <a:xfrm>
            <a:off x="2278690" y="1545450"/>
            <a:ext cx="3093900" cy="20526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434343"/>
              </a:buClr>
              <a:buSzPts val="3600"/>
              <a:buNone/>
              <a:defRPr sz="3600">
                <a:solidFill>
                  <a:srgbClr val="434343"/>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CUSTOM_4_4_1">
    <p:bg>
      <p:bgPr>
        <a:solidFill>
          <a:srgbClr val="F3F3F3"/>
        </a:solidFill>
      </p:bgPr>
    </p:bg>
    <p:spTree>
      <p:nvGrpSpPr>
        <p:cNvPr id="43" name="Shape 43"/>
        <p:cNvGrpSpPr/>
        <p:nvPr/>
      </p:nvGrpSpPr>
      <p:grpSpPr>
        <a:xfrm>
          <a:off x="0" y="0"/>
          <a:ext cx="0" cy="0"/>
          <a:chOff x="0" y="0"/>
          <a:chExt cx="0" cy="0"/>
        </a:xfrm>
      </p:grpSpPr>
      <p:sp>
        <p:nvSpPr>
          <p:cNvPr id="44" name="Google Shape;44;p6"/>
          <p:cNvSpPr/>
          <p:nvPr/>
        </p:nvSpPr>
        <p:spPr>
          <a:xfrm>
            <a:off x="1567800" y="1776600"/>
            <a:ext cx="6008400" cy="15903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txBox="1"/>
          <p:nvPr>
            <p:ph idx="1" type="subTitle"/>
          </p:nvPr>
        </p:nvSpPr>
        <p:spPr>
          <a:xfrm flipH="1">
            <a:off x="2861934" y="2817150"/>
            <a:ext cx="4268700" cy="3906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200"/>
              <a:buFont typeface="Anton"/>
              <a:buNone/>
              <a:defRPr sz="1200">
                <a:latin typeface="Anton"/>
                <a:ea typeface="Anton"/>
                <a:cs typeface="Anton"/>
                <a:sym typeface="Anton"/>
              </a:defRPr>
            </a:lvl1pPr>
            <a:lvl2pPr lvl="1" rtl="0" algn="ctr">
              <a:lnSpc>
                <a:spcPct val="100000"/>
              </a:lnSpc>
              <a:spcBef>
                <a:spcPts val="0"/>
              </a:spcBef>
              <a:spcAft>
                <a:spcPts val="0"/>
              </a:spcAft>
              <a:buSzPts val="1800"/>
              <a:buFont typeface="Saira ExtraCondensed ExtraBold"/>
              <a:buNone/>
              <a:defRPr sz="1800">
                <a:latin typeface="Saira ExtraCondensed ExtraBold"/>
                <a:ea typeface="Saira ExtraCondensed ExtraBold"/>
                <a:cs typeface="Saira ExtraCondensed ExtraBold"/>
                <a:sym typeface="Saira ExtraCondensed ExtraBold"/>
              </a:defRPr>
            </a:lvl2pPr>
            <a:lvl3pPr lvl="2" rtl="0" algn="ctr">
              <a:lnSpc>
                <a:spcPct val="100000"/>
              </a:lnSpc>
              <a:spcBef>
                <a:spcPts val="0"/>
              </a:spcBef>
              <a:spcAft>
                <a:spcPts val="0"/>
              </a:spcAft>
              <a:buSzPts val="1800"/>
              <a:buFont typeface="Saira ExtraCondensed ExtraBold"/>
              <a:buNone/>
              <a:defRPr sz="1800">
                <a:latin typeface="Saira ExtraCondensed ExtraBold"/>
                <a:ea typeface="Saira ExtraCondensed ExtraBold"/>
                <a:cs typeface="Saira ExtraCondensed ExtraBold"/>
                <a:sym typeface="Saira ExtraCondensed ExtraBold"/>
              </a:defRPr>
            </a:lvl3pPr>
            <a:lvl4pPr lvl="3" rtl="0" algn="ctr">
              <a:lnSpc>
                <a:spcPct val="100000"/>
              </a:lnSpc>
              <a:spcBef>
                <a:spcPts val="0"/>
              </a:spcBef>
              <a:spcAft>
                <a:spcPts val="0"/>
              </a:spcAft>
              <a:buSzPts val="1800"/>
              <a:buFont typeface="Saira ExtraCondensed ExtraBold"/>
              <a:buNone/>
              <a:defRPr sz="1800">
                <a:latin typeface="Saira ExtraCondensed ExtraBold"/>
                <a:ea typeface="Saira ExtraCondensed ExtraBold"/>
                <a:cs typeface="Saira ExtraCondensed ExtraBold"/>
                <a:sym typeface="Saira ExtraCondensed ExtraBold"/>
              </a:defRPr>
            </a:lvl4pPr>
            <a:lvl5pPr lvl="4" rtl="0" algn="ctr">
              <a:lnSpc>
                <a:spcPct val="100000"/>
              </a:lnSpc>
              <a:spcBef>
                <a:spcPts val="0"/>
              </a:spcBef>
              <a:spcAft>
                <a:spcPts val="0"/>
              </a:spcAft>
              <a:buSzPts val="1800"/>
              <a:buFont typeface="Saira ExtraCondensed ExtraBold"/>
              <a:buNone/>
              <a:defRPr sz="1800">
                <a:latin typeface="Saira ExtraCondensed ExtraBold"/>
                <a:ea typeface="Saira ExtraCondensed ExtraBold"/>
                <a:cs typeface="Saira ExtraCondensed ExtraBold"/>
                <a:sym typeface="Saira ExtraCondensed ExtraBold"/>
              </a:defRPr>
            </a:lvl5pPr>
            <a:lvl6pPr lvl="5" rtl="0" algn="ctr">
              <a:lnSpc>
                <a:spcPct val="100000"/>
              </a:lnSpc>
              <a:spcBef>
                <a:spcPts val="0"/>
              </a:spcBef>
              <a:spcAft>
                <a:spcPts val="0"/>
              </a:spcAft>
              <a:buSzPts val="1800"/>
              <a:buFont typeface="Saira ExtraCondensed ExtraBold"/>
              <a:buNone/>
              <a:defRPr sz="1800">
                <a:latin typeface="Saira ExtraCondensed ExtraBold"/>
                <a:ea typeface="Saira ExtraCondensed ExtraBold"/>
                <a:cs typeface="Saira ExtraCondensed ExtraBold"/>
                <a:sym typeface="Saira ExtraCondensed ExtraBold"/>
              </a:defRPr>
            </a:lvl6pPr>
            <a:lvl7pPr lvl="6" rtl="0" algn="ctr">
              <a:lnSpc>
                <a:spcPct val="100000"/>
              </a:lnSpc>
              <a:spcBef>
                <a:spcPts val="0"/>
              </a:spcBef>
              <a:spcAft>
                <a:spcPts val="0"/>
              </a:spcAft>
              <a:buSzPts val="1800"/>
              <a:buFont typeface="Saira ExtraCondensed ExtraBold"/>
              <a:buNone/>
              <a:defRPr sz="1800">
                <a:latin typeface="Saira ExtraCondensed ExtraBold"/>
                <a:ea typeface="Saira ExtraCondensed ExtraBold"/>
                <a:cs typeface="Saira ExtraCondensed ExtraBold"/>
                <a:sym typeface="Saira ExtraCondensed ExtraBold"/>
              </a:defRPr>
            </a:lvl7pPr>
            <a:lvl8pPr lvl="7" rtl="0" algn="ctr">
              <a:lnSpc>
                <a:spcPct val="100000"/>
              </a:lnSpc>
              <a:spcBef>
                <a:spcPts val="0"/>
              </a:spcBef>
              <a:spcAft>
                <a:spcPts val="0"/>
              </a:spcAft>
              <a:buSzPts val="1800"/>
              <a:buFont typeface="Saira ExtraCondensed ExtraBold"/>
              <a:buNone/>
              <a:defRPr sz="1800">
                <a:latin typeface="Saira ExtraCondensed ExtraBold"/>
                <a:ea typeface="Saira ExtraCondensed ExtraBold"/>
                <a:cs typeface="Saira ExtraCondensed ExtraBold"/>
                <a:sym typeface="Saira ExtraCondensed ExtraBold"/>
              </a:defRPr>
            </a:lvl8pPr>
            <a:lvl9pPr lvl="8" rtl="0" algn="ctr">
              <a:lnSpc>
                <a:spcPct val="100000"/>
              </a:lnSpc>
              <a:spcBef>
                <a:spcPts val="0"/>
              </a:spcBef>
              <a:spcAft>
                <a:spcPts val="0"/>
              </a:spcAft>
              <a:buSzPts val="1800"/>
              <a:buFont typeface="Saira ExtraCondensed ExtraBold"/>
              <a:buNone/>
              <a:defRPr sz="1800">
                <a:latin typeface="Saira ExtraCondensed ExtraBold"/>
                <a:ea typeface="Saira ExtraCondensed ExtraBold"/>
                <a:cs typeface="Saira ExtraCondensed ExtraBold"/>
                <a:sym typeface="Saira ExtraCondensed ExtraBold"/>
              </a:defRPr>
            </a:lvl9pPr>
          </a:lstStyle>
          <a:p/>
        </p:txBody>
      </p:sp>
      <p:sp>
        <p:nvSpPr>
          <p:cNvPr id="46" name="Google Shape;46;p6"/>
          <p:cNvSpPr txBox="1"/>
          <p:nvPr>
            <p:ph idx="2" type="subTitle"/>
          </p:nvPr>
        </p:nvSpPr>
        <p:spPr>
          <a:xfrm>
            <a:off x="1893550" y="2323100"/>
            <a:ext cx="5356800" cy="537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p:cSld name="CUSTOM_2">
    <p:bg>
      <p:bgPr>
        <a:solidFill>
          <a:srgbClr val="F3F3F3"/>
        </a:solidFill>
      </p:bgPr>
    </p:bg>
    <p:spTree>
      <p:nvGrpSpPr>
        <p:cNvPr id="47" name="Shape 47"/>
        <p:cNvGrpSpPr/>
        <p:nvPr/>
      </p:nvGrpSpPr>
      <p:grpSpPr>
        <a:xfrm>
          <a:off x="0" y="0"/>
          <a:ext cx="0" cy="0"/>
          <a:chOff x="0" y="0"/>
          <a:chExt cx="0" cy="0"/>
        </a:xfrm>
      </p:grpSpPr>
      <p:sp>
        <p:nvSpPr>
          <p:cNvPr id="48" name="Google Shape;48;p7"/>
          <p:cNvSpPr/>
          <p:nvPr/>
        </p:nvSpPr>
        <p:spPr>
          <a:xfrm>
            <a:off x="206400" y="628200"/>
            <a:ext cx="946800" cy="45153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7"/>
          <p:cNvSpPr txBox="1"/>
          <p:nvPr>
            <p:ph type="ctrTitle"/>
          </p:nvPr>
        </p:nvSpPr>
        <p:spPr>
          <a:xfrm>
            <a:off x="541050" y="2143950"/>
            <a:ext cx="4132500" cy="855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34343"/>
              </a:buClr>
              <a:buSzPts val="2000"/>
              <a:buNone/>
              <a:defRPr sz="2000">
                <a:solidFill>
                  <a:srgbClr val="434343"/>
                </a:solidFill>
              </a:defRPr>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1">
  <p:cSld name="CUSTOM_2_1">
    <p:bg>
      <p:bgPr>
        <a:solidFill>
          <a:srgbClr val="F3F3F3"/>
        </a:solidFill>
      </p:bgPr>
    </p:bg>
    <p:spTree>
      <p:nvGrpSpPr>
        <p:cNvPr id="50" name="Shape 50"/>
        <p:cNvGrpSpPr/>
        <p:nvPr/>
      </p:nvGrpSpPr>
      <p:grpSpPr>
        <a:xfrm>
          <a:off x="0" y="0"/>
          <a:ext cx="0" cy="0"/>
          <a:chOff x="0" y="0"/>
          <a:chExt cx="0" cy="0"/>
        </a:xfrm>
      </p:grpSpPr>
      <p:sp>
        <p:nvSpPr>
          <p:cNvPr id="51" name="Google Shape;51;p8"/>
          <p:cNvSpPr/>
          <p:nvPr/>
        </p:nvSpPr>
        <p:spPr>
          <a:xfrm>
            <a:off x="206400" y="0"/>
            <a:ext cx="946800" cy="51435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8"/>
          <p:cNvSpPr txBox="1"/>
          <p:nvPr>
            <p:ph type="ctrTitle"/>
          </p:nvPr>
        </p:nvSpPr>
        <p:spPr>
          <a:xfrm>
            <a:off x="541050" y="2143950"/>
            <a:ext cx="4132500" cy="855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34343"/>
              </a:buClr>
              <a:buSzPts val="2000"/>
              <a:buNone/>
              <a:defRPr sz="2000">
                <a:solidFill>
                  <a:srgbClr val="434343"/>
                </a:solidFill>
              </a:defRPr>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DESIGN 2">
  <p:cSld name="CUSTOM_2_1_1">
    <p:bg>
      <p:bgPr>
        <a:solidFill>
          <a:srgbClr val="F3F3F3"/>
        </a:solidFill>
      </p:bgPr>
    </p:bg>
    <p:spTree>
      <p:nvGrpSpPr>
        <p:cNvPr id="53" name="Shape 53"/>
        <p:cNvGrpSpPr/>
        <p:nvPr/>
      </p:nvGrpSpPr>
      <p:grpSpPr>
        <a:xfrm>
          <a:off x="0" y="0"/>
          <a:ext cx="0" cy="0"/>
          <a:chOff x="0" y="0"/>
          <a:chExt cx="0" cy="0"/>
        </a:xfrm>
      </p:grpSpPr>
      <p:sp>
        <p:nvSpPr>
          <p:cNvPr id="54" name="Google Shape;54;p9"/>
          <p:cNvSpPr/>
          <p:nvPr/>
        </p:nvSpPr>
        <p:spPr>
          <a:xfrm>
            <a:off x="206400" y="0"/>
            <a:ext cx="946800" cy="45153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txBox="1"/>
          <p:nvPr>
            <p:ph type="ctrTitle"/>
          </p:nvPr>
        </p:nvSpPr>
        <p:spPr>
          <a:xfrm>
            <a:off x="541050" y="2143950"/>
            <a:ext cx="4132500" cy="855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34343"/>
              </a:buClr>
              <a:buSzPts val="2000"/>
              <a:buNone/>
              <a:defRPr sz="2000">
                <a:solidFill>
                  <a:srgbClr val="434343"/>
                </a:solidFill>
              </a:defRPr>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WO COLUMN">
  <p:cSld name="CUSTOM_2_1_1_1">
    <p:bg>
      <p:bgPr>
        <a:solidFill>
          <a:srgbClr val="F3F3F3"/>
        </a:solidFill>
      </p:bgPr>
    </p:bg>
    <p:spTree>
      <p:nvGrpSpPr>
        <p:cNvPr id="56" name="Shape 56"/>
        <p:cNvGrpSpPr/>
        <p:nvPr/>
      </p:nvGrpSpPr>
      <p:grpSpPr>
        <a:xfrm>
          <a:off x="0" y="0"/>
          <a:ext cx="0" cy="0"/>
          <a:chOff x="0" y="0"/>
          <a:chExt cx="0" cy="0"/>
        </a:xfrm>
      </p:grpSpPr>
      <p:sp>
        <p:nvSpPr>
          <p:cNvPr id="57" name="Google Shape;57;p10"/>
          <p:cNvSpPr/>
          <p:nvPr/>
        </p:nvSpPr>
        <p:spPr>
          <a:xfrm flipH="1">
            <a:off x="3757750" y="0"/>
            <a:ext cx="1628400" cy="52290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0"/>
          <p:cNvSpPr txBox="1"/>
          <p:nvPr>
            <p:ph type="ctrTitle"/>
          </p:nvPr>
        </p:nvSpPr>
        <p:spPr>
          <a:xfrm>
            <a:off x="3868975" y="2143950"/>
            <a:ext cx="1406100" cy="855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434343"/>
              </a:buClr>
              <a:buSzPts val="2700"/>
              <a:buNone/>
              <a:defRPr sz="2700">
                <a:solidFill>
                  <a:srgbClr val="434343"/>
                </a:solidFill>
              </a:defRPr>
            </a:lvl1pPr>
            <a:lvl2pPr lvl="1" rtl="0" algn="ctr">
              <a:spcBef>
                <a:spcPts val="0"/>
              </a:spcBef>
              <a:spcAft>
                <a:spcPts val="0"/>
              </a:spcAft>
              <a:buClr>
                <a:srgbClr val="434343"/>
              </a:buClr>
              <a:buSzPts val="2700"/>
              <a:buNone/>
              <a:defRPr sz="2700">
                <a:solidFill>
                  <a:srgbClr val="434343"/>
                </a:solidFill>
              </a:defRPr>
            </a:lvl2pPr>
            <a:lvl3pPr lvl="2" rtl="0" algn="ctr">
              <a:spcBef>
                <a:spcPts val="0"/>
              </a:spcBef>
              <a:spcAft>
                <a:spcPts val="0"/>
              </a:spcAft>
              <a:buClr>
                <a:srgbClr val="434343"/>
              </a:buClr>
              <a:buSzPts val="2700"/>
              <a:buNone/>
              <a:defRPr sz="2700">
                <a:solidFill>
                  <a:srgbClr val="434343"/>
                </a:solidFill>
              </a:defRPr>
            </a:lvl3pPr>
            <a:lvl4pPr lvl="3" rtl="0" algn="ctr">
              <a:spcBef>
                <a:spcPts val="0"/>
              </a:spcBef>
              <a:spcAft>
                <a:spcPts val="0"/>
              </a:spcAft>
              <a:buClr>
                <a:srgbClr val="434343"/>
              </a:buClr>
              <a:buSzPts val="2700"/>
              <a:buNone/>
              <a:defRPr sz="2700">
                <a:solidFill>
                  <a:srgbClr val="434343"/>
                </a:solidFill>
              </a:defRPr>
            </a:lvl4pPr>
            <a:lvl5pPr lvl="4" rtl="0" algn="ctr">
              <a:spcBef>
                <a:spcPts val="0"/>
              </a:spcBef>
              <a:spcAft>
                <a:spcPts val="0"/>
              </a:spcAft>
              <a:buClr>
                <a:srgbClr val="434343"/>
              </a:buClr>
              <a:buSzPts val="2700"/>
              <a:buNone/>
              <a:defRPr sz="2700">
                <a:solidFill>
                  <a:srgbClr val="434343"/>
                </a:solidFill>
              </a:defRPr>
            </a:lvl5pPr>
            <a:lvl6pPr lvl="5" rtl="0" algn="ctr">
              <a:spcBef>
                <a:spcPts val="0"/>
              </a:spcBef>
              <a:spcAft>
                <a:spcPts val="0"/>
              </a:spcAft>
              <a:buClr>
                <a:srgbClr val="434343"/>
              </a:buClr>
              <a:buSzPts val="2700"/>
              <a:buNone/>
              <a:defRPr sz="2700">
                <a:solidFill>
                  <a:srgbClr val="434343"/>
                </a:solidFill>
              </a:defRPr>
            </a:lvl6pPr>
            <a:lvl7pPr lvl="6" rtl="0" algn="ctr">
              <a:spcBef>
                <a:spcPts val="0"/>
              </a:spcBef>
              <a:spcAft>
                <a:spcPts val="0"/>
              </a:spcAft>
              <a:buClr>
                <a:srgbClr val="434343"/>
              </a:buClr>
              <a:buSzPts val="2700"/>
              <a:buNone/>
              <a:defRPr sz="2700">
                <a:solidFill>
                  <a:srgbClr val="434343"/>
                </a:solidFill>
              </a:defRPr>
            </a:lvl7pPr>
            <a:lvl8pPr lvl="7" rtl="0" algn="ctr">
              <a:spcBef>
                <a:spcPts val="0"/>
              </a:spcBef>
              <a:spcAft>
                <a:spcPts val="0"/>
              </a:spcAft>
              <a:buClr>
                <a:srgbClr val="434343"/>
              </a:buClr>
              <a:buSzPts val="2700"/>
              <a:buNone/>
              <a:defRPr sz="2700">
                <a:solidFill>
                  <a:srgbClr val="434343"/>
                </a:solidFill>
              </a:defRPr>
            </a:lvl8pPr>
            <a:lvl9pPr lvl="8" rtl="0" algn="ctr">
              <a:spcBef>
                <a:spcPts val="0"/>
              </a:spcBef>
              <a:spcAft>
                <a:spcPts val="0"/>
              </a:spcAft>
              <a:buClr>
                <a:srgbClr val="434343"/>
              </a:buClr>
              <a:buSzPts val="2700"/>
              <a:buNone/>
              <a:defRPr sz="2700">
                <a:solidFill>
                  <a:srgbClr val="434343"/>
                </a:solidFill>
              </a:defRPr>
            </a:lvl9pPr>
          </a:lstStyle>
          <a:p/>
        </p:txBody>
      </p:sp>
      <p:sp>
        <p:nvSpPr>
          <p:cNvPr id="59" name="Google Shape;59;p10"/>
          <p:cNvSpPr txBox="1"/>
          <p:nvPr>
            <p:ph idx="1" type="subTitle"/>
          </p:nvPr>
        </p:nvSpPr>
        <p:spPr>
          <a:xfrm flipH="1">
            <a:off x="992525" y="1809450"/>
            <a:ext cx="2243400" cy="79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1pPr>
            <a:lvl2pPr lvl="1"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2pPr>
            <a:lvl3pPr lvl="2"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3pPr>
            <a:lvl4pPr lvl="3"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4pPr>
            <a:lvl5pPr lvl="4"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5pPr>
            <a:lvl6pPr lvl="5"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6pPr>
            <a:lvl7pPr lvl="6"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7pPr>
            <a:lvl8pPr lvl="7"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8pPr>
            <a:lvl9pPr lvl="8"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9pPr>
          </a:lstStyle>
          <a:p/>
        </p:txBody>
      </p:sp>
      <p:sp>
        <p:nvSpPr>
          <p:cNvPr id="60" name="Google Shape;60;p10"/>
          <p:cNvSpPr txBox="1"/>
          <p:nvPr>
            <p:ph idx="2" type="subTitle"/>
          </p:nvPr>
        </p:nvSpPr>
        <p:spPr>
          <a:xfrm>
            <a:off x="992475" y="2678542"/>
            <a:ext cx="2243400" cy="537300"/>
          </a:xfrm>
          <a:prstGeom prst="rect">
            <a:avLst/>
          </a:prstGeom>
          <a:solidFill>
            <a:srgbClr val="FFF566"/>
          </a:solidFill>
        </p:spPr>
        <p:txBody>
          <a:bodyPr anchorCtr="0" anchor="t" bIns="91425" lIns="91425" spcFirstLastPara="1" rIns="91425" wrap="square" tIns="91425">
            <a:noAutofit/>
          </a:bodyPr>
          <a:lstStyle>
            <a:lvl1pPr lvl="0" rtl="0" algn="ct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1pPr>
            <a:lvl2pPr lvl="1" rtl="0" algn="ct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2pPr>
            <a:lvl3pPr lvl="2" rtl="0" algn="ct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3pPr>
            <a:lvl4pPr lvl="3" rtl="0" algn="ct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4pPr>
            <a:lvl5pPr lvl="4" rtl="0" algn="ct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5pPr>
            <a:lvl6pPr lvl="5" rtl="0" algn="ct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6pPr>
            <a:lvl7pPr lvl="6" rtl="0" algn="ct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7pPr>
            <a:lvl8pPr lvl="7" rtl="0" algn="ct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8pPr>
            <a:lvl9pPr lvl="8" rtl="0" algn="ct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9pPr>
          </a:lstStyle>
          <a:p/>
        </p:txBody>
      </p:sp>
      <p:sp>
        <p:nvSpPr>
          <p:cNvPr id="61" name="Google Shape;61;p10"/>
          <p:cNvSpPr txBox="1"/>
          <p:nvPr>
            <p:ph idx="3" type="subTitle"/>
          </p:nvPr>
        </p:nvSpPr>
        <p:spPr>
          <a:xfrm flipH="1">
            <a:off x="5908125" y="1809450"/>
            <a:ext cx="2243400" cy="79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1pPr>
            <a:lvl2pPr lvl="1"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2pPr>
            <a:lvl3pPr lvl="2"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3pPr>
            <a:lvl4pPr lvl="3"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4pPr>
            <a:lvl5pPr lvl="4"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5pPr>
            <a:lvl6pPr lvl="5"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6pPr>
            <a:lvl7pPr lvl="6"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7pPr>
            <a:lvl8pPr lvl="7"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8pPr>
            <a:lvl9pPr lvl="8" rtl="0" algn="r">
              <a:lnSpc>
                <a:spcPct val="100000"/>
              </a:lnSpc>
              <a:spcBef>
                <a:spcPts val="0"/>
              </a:spcBef>
              <a:spcAft>
                <a:spcPts val="0"/>
              </a:spcAft>
              <a:buClr>
                <a:srgbClr val="FFF566"/>
              </a:buClr>
              <a:buSzPts val="1600"/>
              <a:buFont typeface="Anton"/>
              <a:buNone/>
              <a:defRPr sz="1600">
                <a:solidFill>
                  <a:srgbClr val="FFF566"/>
                </a:solidFill>
                <a:latin typeface="Anton"/>
                <a:ea typeface="Anton"/>
                <a:cs typeface="Anton"/>
                <a:sym typeface="Anton"/>
              </a:defRPr>
            </a:lvl9pPr>
          </a:lstStyle>
          <a:p/>
        </p:txBody>
      </p:sp>
      <p:sp>
        <p:nvSpPr>
          <p:cNvPr id="62" name="Google Shape;62;p10"/>
          <p:cNvSpPr txBox="1"/>
          <p:nvPr>
            <p:ph idx="4" type="subTitle"/>
          </p:nvPr>
        </p:nvSpPr>
        <p:spPr>
          <a:xfrm>
            <a:off x="5908125" y="2678542"/>
            <a:ext cx="2243400" cy="537300"/>
          </a:xfrm>
          <a:prstGeom prst="rect">
            <a:avLst/>
          </a:prstGeom>
          <a:solidFill>
            <a:srgbClr val="FFF566"/>
          </a:solidFill>
        </p:spPr>
        <p:txBody>
          <a:bodyPr anchorCtr="0" anchor="t" bIns="91425" lIns="91425" spcFirstLastPara="1" rIns="91425" wrap="square" tIns="91425">
            <a:noAutofit/>
          </a:bodyPr>
          <a:lstStyle>
            <a:lvl1pPr lvl="0" rtl="0" algn="ct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1pPr>
            <a:lvl2pPr lvl="1" rtl="0" algn="ct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2pPr>
            <a:lvl3pPr lvl="2" rtl="0" algn="ct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3pPr>
            <a:lvl4pPr lvl="3" rtl="0" algn="ct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4pPr>
            <a:lvl5pPr lvl="4" rtl="0" algn="ctr">
              <a:lnSpc>
                <a:spcPct val="100000"/>
              </a:lnSpc>
              <a:spcBef>
                <a:spcPts val="0"/>
              </a:spcBef>
              <a:spcAft>
                <a:spcPts val="0"/>
              </a:spcAft>
              <a:buClr>
                <a:srgbClr val="434343"/>
              </a:buClr>
              <a:buSzPts val="1200"/>
              <a:buFont typeface="Abel"/>
              <a:buNone/>
              <a:defRPr>
                <a:solidFill>
                  <a:srgbClr val="434343"/>
                </a:solidFill>
                <a:latin typeface="Abel"/>
                <a:ea typeface="Abel"/>
                <a:cs typeface="Abel"/>
                <a:sym typeface="Abel"/>
              </a:defRPr>
            </a:lvl5pPr>
            <a:lvl6pPr lvl="5" rtl="0" algn="ct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6pPr>
            <a:lvl7pPr lvl="6" rtl="0" algn="ct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7pPr>
            <a:lvl8pPr lvl="7" rtl="0" algn="ct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8pPr>
            <a:lvl9pPr lvl="8" rtl="0" algn="ctr">
              <a:lnSpc>
                <a:spcPct val="100000"/>
              </a:lnSpc>
              <a:spcBef>
                <a:spcPts val="0"/>
              </a:spcBef>
              <a:spcAft>
                <a:spcPts val="0"/>
              </a:spcAft>
              <a:buClr>
                <a:srgbClr val="434343"/>
              </a:buClr>
              <a:buSzPts val="1200"/>
              <a:buFont typeface="Abel"/>
              <a:buNone/>
              <a:defRPr sz="1200">
                <a:solidFill>
                  <a:srgbClr val="434343"/>
                </a:solidFill>
                <a:latin typeface="Abel"/>
                <a:ea typeface="Abel"/>
                <a:cs typeface="Abel"/>
                <a:sym typeface="Abe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566"/>
              </a:buClr>
              <a:buSzPts val="2800"/>
              <a:buFont typeface="Anton"/>
              <a:buNone/>
              <a:defRPr sz="2800">
                <a:solidFill>
                  <a:srgbClr val="FFF566"/>
                </a:solidFill>
                <a:latin typeface="Anton"/>
                <a:ea typeface="Anton"/>
                <a:cs typeface="Anton"/>
                <a:sym typeface="Anton"/>
              </a:defRPr>
            </a:lvl1pPr>
            <a:lvl2pPr lvl="1">
              <a:spcBef>
                <a:spcPts val="0"/>
              </a:spcBef>
              <a:spcAft>
                <a:spcPts val="0"/>
              </a:spcAft>
              <a:buClr>
                <a:srgbClr val="FFF566"/>
              </a:buClr>
              <a:buSzPts val="2800"/>
              <a:buFont typeface="Anton"/>
              <a:buNone/>
              <a:defRPr sz="2800">
                <a:solidFill>
                  <a:srgbClr val="FFF566"/>
                </a:solidFill>
                <a:latin typeface="Anton"/>
                <a:ea typeface="Anton"/>
                <a:cs typeface="Anton"/>
                <a:sym typeface="Anton"/>
              </a:defRPr>
            </a:lvl2pPr>
            <a:lvl3pPr lvl="2">
              <a:spcBef>
                <a:spcPts val="0"/>
              </a:spcBef>
              <a:spcAft>
                <a:spcPts val="0"/>
              </a:spcAft>
              <a:buClr>
                <a:srgbClr val="FFF566"/>
              </a:buClr>
              <a:buSzPts val="2800"/>
              <a:buFont typeface="Anton"/>
              <a:buNone/>
              <a:defRPr sz="2800">
                <a:solidFill>
                  <a:srgbClr val="FFF566"/>
                </a:solidFill>
                <a:latin typeface="Anton"/>
                <a:ea typeface="Anton"/>
                <a:cs typeface="Anton"/>
                <a:sym typeface="Anton"/>
              </a:defRPr>
            </a:lvl3pPr>
            <a:lvl4pPr lvl="3">
              <a:spcBef>
                <a:spcPts val="0"/>
              </a:spcBef>
              <a:spcAft>
                <a:spcPts val="0"/>
              </a:spcAft>
              <a:buClr>
                <a:srgbClr val="FFF566"/>
              </a:buClr>
              <a:buSzPts val="2800"/>
              <a:buFont typeface="Anton"/>
              <a:buNone/>
              <a:defRPr sz="2800">
                <a:solidFill>
                  <a:srgbClr val="FFF566"/>
                </a:solidFill>
                <a:latin typeface="Anton"/>
                <a:ea typeface="Anton"/>
                <a:cs typeface="Anton"/>
                <a:sym typeface="Anton"/>
              </a:defRPr>
            </a:lvl4pPr>
            <a:lvl5pPr lvl="4">
              <a:spcBef>
                <a:spcPts val="0"/>
              </a:spcBef>
              <a:spcAft>
                <a:spcPts val="0"/>
              </a:spcAft>
              <a:buClr>
                <a:srgbClr val="FFF566"/>
              </a:buClr>
              <a:buSzPts val="2800"/>
              <a:buFont typeface="Anton"/>
              <a:buNone/>
              <a:defRPr sz="2800">
                <a:solidFill>
                  <a:srgbClr val="FFF566"/>
                </a:solidFill>
                <a:latin typeface="Anton"/>
                <a:ea typeface="Anton"/>
                <a:cs typeface="Anton"/>
                <a:sym typeface="Anton"/>
              </a:defRPr>
            </a:lvl5pPr>
            <a:lvl6pPr lvl="5">
              <a:spcBef>
                <a:spcPts val="0"/>
              </a:spcBef>
              <a:spcAft>
                <a:spcPts val="0"/>
              </a:spcAft>
              <a:buClr>
                <a:srgbClr val="FFF566"/>
              </a:buClr>
              <a:buSzPts val="2800"/>
              <a:buFont typeface="Anton"/>
              <a:buNone/>
              <a:defRPr sz="2800">
                <a:solidFill>
                  <a:srgbClr val="FFF566"/>
                </a:solidFill>
                <a:latin typeface="Anton"/>
                <a:ea typeface="Anton"/>
                <a:cs typeface="Anton"/>
                <a:sym typeface="Anton"/>
              </a:defRPr>
            </a:lvl6pPr>
            <a:lvl7pPr lvl="6">
              <a:spcBef>
                <a:spcPts val="0"/>
              </a:spcBef>
              <a:spcAft>
                <a:spcPts val="0"/>
              </a:spcAft>
              <a:buClr>
                <a:srgbClr val="FFF566"/>
              </a:buClr>
              <a:buSzPts val="2800"/>
              <a:buFont typeface="Anton"/>
              <a:buNone/>
              <a:defRPr sz="2800">
                <a:solidFill>
                  <a:srgbClr val="FFF566"/>
                </a:solidFill>
                <a:latin typeface="Anton"/>
                <a:ea typeface="Anton"/>
                <a:cs typeface="Anton"/>
                <a:sym typeface="Anton"/>
              </a:defRPr>
            </a:lvl7pPr>
            <a:lvl8pPr lvl="7">
              <a:spcBef>
                <a:spcPts val="0"/>
              </a:spcBef>
              <a:spcAft>
                <a:spcPts val="0"/>
              </a:spcAft>
              <a:buClr>
                <a:srgbClr val="FFF566"/>
              </a:buClr>
              <a:buSzPts val="2800"/>
              <a:buFont typeface="Anton"/>
              <a:buNone/>
              <a:defRPr sz="2800">
                <a:solidFill>
                  <a:srgbClr val="FFF566"/>
                </a:solidFill>
                <a:latin typeface="Anton"/>
                <a:ea typeface="Anton"/>
                <a:cs typeface="Anton"/>
                <a:sym typeface="Anton"/>
              </a:defRPr>
            </a:lvl8pPr>
            <a:lvl9pPr lvl="8">
              <a:spcBef>
                <a:spcPts val="0"/>
              </a:spcBef>
              <a:spcAft>
                <a:spcPts val="0"/>
              </a:spcAft>
              <a:buClr>
                <a:srgbClr val="FFF566"/>
              </a:buClr>
              <a:buSzPts val="2800"/>
              <a:buFont typeface="Anton"/>
              <a:buNone/>
              <a:defRPr sz="2800">
                <a:solidFill>
                  <a:srgbClr val="FFF566"/>
                </a:solidFill>
                <a:latin typeface="Anton"/>
                <a:ea typeface="Anton"/>
                <a:cs typeface="Anton"/>
                <a:sym typeface="Anton"/>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rgbClr val="434343"/>
              </a:buClr>
              <a:buSzPts val="1200"/>
              <a:buFont typeface="Abel"/>
              <a:buChar char="●"/>
              <a:defRPr sz="1200">
                <a:solidFill>
                  <a:srgbClr val="434343"/>
                </a:solidFill>
                <a:latin typeface="Abel"/>
                <a:ea typeface="Abel"/>
                <a:cs typeface="Abel"/>
                <a:sym typeface="Abel"/>
              </a:defRPr>
            </a:lvl1pPr>
            <a:lvl2pPr indent="-304800" lvl="1" marL="914400">
              <a:lnSpc>
                <a:spcPct val="115000"/>
              </a:lnSpc>
              <a:spcBef>
                <a:spcPts val="1600"/>
              </a:spcBef>
              <a:spcAft>
                <a:spcPts val="0"/>
              </a:spcAft>
              <a:buClr>
                <a:srgbClr val="434343"/>
              </a:buClr>
              <a:buSzPts val="1200"/>
              <a:buFont typeface="Abel"/>
              <a:buChar char="○"/>
              <a:defRPr sz="1200">
                <a:solidFill>
                  <a:srgbClr val="434343"/>
                </a:solidFill>
                <a:latin typeface="Abel"/>
                <a:ea typeface="Abel"/>
                <a:cs typeface="Abel"/>
                <a:sym typeface="Abel"/>
              </a:defRPr>
            </a:lvl2pPr>
            <a:lvl3pPr indent="-304800" lvl="2" marL="1371600">
              <a:lnSpc>
                <a:spcPct val="115000"/>
              </a:lnSpc>
              <a:spcBef>
                <a:spcPts val="1600"/>
              </a:spcBef>
              <a:spcAft>
                <a:spcPts val="0"/>
              </a:spcAft>
              <a:buClr>
                <a:srgbClr val="434343"/>
              </a:buClr>
              <a:buSzPts val="1200"/>
              <a:buFont typeface="Abel"/>
              <a:buChar char="■"/>
              <a:defRPr sz="1200">
                <a:solidFill>
                  <a:srgbClr val="434343"/>
                </a:solidFill>
                <a:latin typeface="Abel"/>
                <a:ea typeface="Abel"/>
                <a:cs typeface="Abel"/>
                <a:sym typeface="Abel"/>
              </a:defRPr>
            </a:lvl3pPr>
            <a:lvl4pPr indent="-304800" lvl="3" marL="1828800">
              <a:lnSpc>
                <a:spcPct val="115000"/>
              </a:lnSpc>
              <a:spcBef>
                <a:spcPts val="1600"/>
              </a:spcBef>
              <a:spcAft>
                <a:spcPts val="0"/>
              </a:spcAft>
              <a:buClr>
                <a:srgbClr val="434343"/>
              </a:buClr>
              <a:buSzPts val="1200"/>
              <a:buFont typeface="Abel"/>
              <a:buChar char="●"/>
              <a:defRPr sz="1200">
                <a:solidFill>
                  <a:srgbClr val="434343"/>
                </a:solidFill>
                <a:latin typeface="Abel"/>
                <a:ea typeface="Abel"/>
                <a:cs typeface="Abel"/>
                <a:sym typeface="Abel"/>
              </a:defRPr>
            </a:lvl4pPr>
            <a:lvl5pPr indent="-304800" lvl="4" marL="2286000">
              <a:lnSpc>
                <a:spcPct val="115000"/>
              </a:lnSpc>
              <a:spcBef>
                <a:spcPts val="1600"/>
              </a:spcBef>
              <a:spcAft>
                <a:spcPts val="0"/>
              </a:spcAft>
              <a:buClr>
                <a:srgbClr val="434343"/>
              </a:buClr>
              <a:buSzPts val="1200"/>
              <a:buFont typeface="Abel"/>
              <a:buChar char="○"/>
              <a:defRPr sz="1200">
                <a:solidFill>
                  <a:srgbClr val="434343"/>
                </a:solidFill>
                <a:latin typeface="Abel"/>
                <a:ea typeface="Abel"/>
                <a:cs typeface="Abel"/>
                <a:sym typeface="Abel"/>
              </a:defRPr>
            </a:lvl5pPr>
            <a:lvl6pPr indent="-304800" lvl="5" marL="2743200">
              <a:lnSpc>
                <a:spcPct val="115000"/>
              </a:lnSpc>
              <a:spcBef>
                <a:spcPts val="1600"/>
              </a:spcBef>
              <a:spcAft>
                <a:spcPts val="0"/>
              </a:spcAft>
              <a:buClr>
                <a:srgbClr val="434343"/>
              </a:buClr>
              <a:buSzPts val="1200"/>
              <a:buFont typeface="Abel"/>
              <a:buChar char="■"/>
              <a:defRPr sz="1200">
                <a:solidFill>
                  <a:srgbClr val="434343"/>
                </a:solidFill>
                <a:latin typeface="Abel"/>
                <a:ea typeface="Abel"/>
                <a:cs typeface="Abel"/>
                <a:sym typeface="Abel"/>
              </a:defRPr>
            </a:lvl6pPr>
            <a:lvl7pPr indent="-304800" lvl="6" marL="3200400">
              <a:lnSpc>
                <a:spcPct val="115000"/>
              </a:lnSpc>
              <a:spcBef>
                <a:spcPts val="1600"/>
              </a:spcBef>
              <a:spcAft>
                <a:spcPts val="0"/>
              </a:spcAft>
              <a:buClr>
                <a:srgbClr val="434343"/>
              </a:buClr>
              <a:buSzPts val="1200"/>
              <a:buFont typeface="Abel"/>
              <a:buChar char="●"/>
              <a:defRPr sz="1200">
                <a:solidFill>
                  <a:srgbClr val="434343"/>
                </a:solidFill>
                <a:latin typeface="Abel"/>
                <a:ea typeface="Abel"/>
                <a:cs typeface="Abel"/>
                <a:sym typeface="Abel"/>
              </a:defRPr>
            </a:lvl7pPr>
            <a:lvl8pPr indent="-304800" lvl="7" marL="3657600">
              <a:lnSpc>
                <a:spcPct val="115000"/>
              </a:lnSpc>
              <a:spcBef>
                <a:spcPts val="1600"/>
              </a:spcBef>
              <a:spcAft>
                <a:spcPts val="0"/>
              </a:spcAft>
              <a:buClr>
                <a:srgbClr val="434343"/>
              </a:buClr>
              <a:buSzPts val="1200"/>
              <a:buFont typeface="Abel"/>
              <a:buChar char="○"/>
              <a:defRPr sz="1200">
                <a:solidFill>
                  <a:srgbClr val="434343"/>
                </a:solidFill>
                <a:latin typeface="Abel"/>
                <a:ea typeface="Abel"/>
                <a:cs typeface="Abel"/>
                <a:sym typeface="Abel"/>
              </a:defRPr>
            </a:lvl8pPr>
            <a:lvl9pPr indent="-304800" lvl="8" marL="4114800">
              <a:lnSpc>
                <a:spcPct val="115000"/>
              </a:lnSpc>
              <a:spcBef>
                <a:spcPts val="1600"/>
              </a:spcBef>
              <a:spcAft>
                <a:spcPts val="1600"/>
              </a:spcAft>
              <a:buClr>
                <a:srgbClr val="434343"/>
              </a:buClr>
              <a:buSzPts val="1200"/>
              <a:buFont typeface="Abel"/>
              <a:buChar char="■"/>
              <a:defRPr sz="1200">
                <a:solidFill>
                  <a:srgbClr val="434343"/>
                </a:solidFill>
                <a:latin typeface="Abel"/>
                <a:ea typeface="Abel"/>
                <a:cs typeface="Abel"/>
                <a:sym typeface="Abe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noFill/>
      </p:bgPr>
    </p:bg>
    <p:spTree>
      <p:nvGrpSpPr>
        <p:cNvPr id="72" name="Shape 72"/>
        <p:cNvGrpSpPr/>
        <p:nvPr/>
      </p:nvGrpSpPr>
      <p:grpSpPr>
        <a:xfrm>
          <a:off x="0" y="0"/>
          <a:ext cx="0" cy="0"/>
          <a:chOff x="0" y="0"/>
          <a:chExt cx="0" cy="0"/>
        </a:xfrm>
      </p:grpSpPr>
      <p:sp>
        <p:nvSpPr>
          <p:cNvPr id="73" name="Google Shape;73;p1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74" name="Google Shape;74;p1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
        <p:nvSpPr>
          <p:cNvPr id="75" name="Google Shape;75;p14"/>
          <p:cNvSpPr txBox="1"/>
          <p:nvPr>
            <p:ph idx="12" type="sldNum"/>
          </p:nvPr>
        </p:nvSpPr>
        <p:spPr>
          <a:xfrm>
            <a:off x="8548658" y="4663217"/>
            <a:ext cx="548700" cy="393600"/>
          </a:xfrm>
          <a:prstGeom prst="rect">
            <a:avLst/>
          </a:prstGeom>
          <a:noFill/>
          <a:ln>
            <a:noFill/>
          </a:ln>
        </p:spPr>
        <p:txBody>
          <a:bodyPr anchorCtr="0" anchor="ctr" bIns="91425" lIns="91425" spcFirstLastPara="1" rIns="91425" wrap="square" tIns="91425">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indent="0" lvl="0" marL="0" rtl="0" algn="l">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4.jpg"/><Relationship Id="rId4"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hyperlink" Target="http://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 Id="rId6" Type="http://schemas.openxmlformats.org/officeDocument/2006/relationships/hyperlink" Target="https://www.freepik.com/" TargetMode="External"/></Relationships>
</file>

<file path=ppt/slides/_rels/slide15.xml.rels><?xml version="1.0" encoding="UTF-8" standalone="yes"?><Relationships xmlns="http://schemas.openxmlformats.org/package/2006/relationships"><Relationship Id="rId11" Type="http://schemas.openxmlformats.org/officeDocument/2006/relationships/hyperlink" Target="https://www.flaticon.com/packs/startups-8" TargetMode="External"/><Relationship Id="rId10" Type="http://schemas.openxmlformats.org/officeDocument/2006/relationships/hyperlink" Target="https://www.flaticon.com/packs/event-2" TargetMode="External"/><Relationship Id="rId12" Type="http://schemas.openxmlformats.org/officeDocument/2006/relationships/hyperlink" Target="https://www.freepik.com/free-vector/business-infographic-template-with-photo_5033315.htm" TargetMode="External"/><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hyperlink" Target="https://www.freepik.com/free-photo/busy-junction-full-cars-people_4821882.htm" TargetMode="External"/><Relationship Id="rId4" Type="http://schemas.openxmlformats.org/officeDocument/2006/relationships/hyperlink" Target="https://www.freepik.com/free-photo/brooklyn-bridge-skyscrapers-skyline_4800893.htm" TargetMode="External"/><Relationship Id="rId9" Type="http://schemas.openxmlformats.org/officeDocument/2006/relationships/hyperlink" Target="https://www.freepik.com/free-photo/multi-storey-residential-towers_4800861.htm" TargetMode="External"/><Relationship Id="rId5" Type="http://schemas.openxmlformats.org/officeDocument/2006/relationships/hyperlink" Target="https://www.freepik.com/free-photo/metro-train-railway-station_4783538.htm" TargetMode="External"/><Relationship Id="rId6" Type="http://schemas.openxmlformats.org/officeDocument/2006/relationships/hyperlink" Target="https://www.freepik.com/free-photo/view-city-through-chain-link_4800912.htm" TargetMode="External"/><Relationship Id="rId7" Type="http://schemas.openxmlformats.org/officeDocument/2006/relationships/hyperlink" Target="https://www.freepik.com/free-photo/lots-traffic-road-new-york_4821888.htm" TargetMode="External"/><Relationship Id="rId8" Type="http://schemas.openxmlformats.org/officeDocument/2006/relationships/hyperlink" Target="https://www.freepik.com/free-photo/fantastic-view-night-city_4783447.htm"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hyperlink" Target="http://bit.ly/2X9RQ9U" TargetMode="External"/><Relationship Id="rId4" Type="http://schemas.openxmlformats.org/officeDocument/2006/relationships/hyperlink" Target="http://bit.ly/2X9RQ9U" TargetMode="External"/><Relationship Id="rId5" Type="http://schemas.openxmlformats.org/officeDocument/2006/relationships/hyperlink" Target="http://bit.ly/2X9RQ9U" TargetMode="External"/><Relationship Id="rId6" Type="http://schemas.openxmlformats.org/officeDocument/2006/relationships/hyperlink" Target="https://slidesgo.com/faq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hyperlink" Target="https://fonts.google.com/specimen/Anton" TargetMode="External"/><Relationship Id="rId4" Type="http://schemas.openxmlformats.org/officeDocument/2006/relationships/hyperlink" Target="https://fonts.google.com/specimen/Abe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hyperlink" Target="https://chrome.google.com/webstore/detail/flaticon-for-gsuit-gslide/haekgjfnhhdkgfgmldhfokhmfkgmciba"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 Id="rId3" Type="http://schemas.openxmlformats.org/officeDocument/2006/relationships/hyperlink" Target="http://bit.ly/2X9RQ9U"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hyperlink" Target="https://docs.google.com/spreadsheets/d/1oIgRpVpkvVIq5Z1nF2ZcxEuQUdhubPYggNwIEOj-d14/copy" TargetMode="Externa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0" name="Shape 80"/>
        <p:cNvGrpSpPr/>
        <p:nvPr/>
      </p:nvGrpSpPr>
      <p:grpSpPr>
        <a:xfrm>
          <a:off x="0" y="0"/>
          <a:ext cx="0" cy="0"/>
          <a:chOff x="0" y="0"/>
          <a:chExt cx="0" cy="0"/>
        </a:xfrm>
      </p:grpSpPr>
      <p:sp>
        <p:nvSpPr>
          <p:cNvPr id="81" name="Google Shape;81;p16"/>
          <p:cNvSpPr txBox="1"/>
          <p:nvPr>
            <p:ph type="ctrTitle"/>
          </p:nvPr>
        </p:nvSpPr>
        <p:spPr>
          <a:xfrm>
            <a:off x="766725" y="1372418"/>
            <a:ext cx="4701900" cy="20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6000"/>
              <a:t>INTERNATIONAL FINANCE MEETING </a:t>
            </a:r>
            <a:endParaRPr sz="6000"/>
          </a:p>
        </p:txBody>
      </p:sp>
      <p:sp>
        <p:nvSpPr>
          <p:cNvPr id="82" name="Google Shape;82;p16"/>
          <p:cNvSpPr/>
          <p:nvPr/>
        </p:nvSpPr>
        <p:spPr>
          <a:xfrm>
            <a:off x="475225" y="-81925"/>
            <a:ext cx="1761600" cy="4036200"/>
          </a:xfrm>
          <a:prstGeom prst="rect">
            <a:avLst/>
          </a:prstGeom>
          <a:noFill/>
          <a:ln cap="flat" cmpd="sng" w="38100">
            <a:solidFill>
              <a:srgbClr val="FFF5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6"/>
          <p:cNvSpPr/>
          <p:nvPr/>
        </p:nvSpPr>
        <p:spPr>
          <a:xfrm>
            <a:off x="7068525" y="1178650"/>
            <a:ext cx="1761600" cy="4036200"/>
          </a:xfrm>
          <a:prstGeom prst="rect">
            <a:avLst/>
          </a:prstGeom>
          <a:noFill/>
          <a:ln cap="flat" cmpd="sng" w="38100">
            <a:solidFill>
              <a:srgbClr val="FFF5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293" name="Shape 293"/>
        <p:cNvGrpSpPr/>
        <p:nvPr/>
      </p:nvGrpSpPr>
      <p:grpSpPr>
        <a:xfrm>
          <a:off x="0" y="0"/>
          <a:ext cx="0" cy="0"/>
          <a:chOff x="0" y="0"/>
          <a:chExt cx="0" cy="0"/>
        </a:xfrm>
      </p:grpSpPr>
      <p:cxnSp>
        <p:nvCxnSpPr>
          <p:cNvPr id="294" name="Google Shape;294;p25"/>
          <p:cNvCxnSpPr/>
          <p:nvPr/>
        </p:nvCxnSpPr>
        <p:spPr>
          <a:xfrm rot="10800000">
            <a:off x="-120898" y="1172800"/>
            <a:ext cx="7879800" cy="0"/>
          </a:xfrm>
          <a:prstGeom prst="straightConnector1">
            <a:avLst/>
          </a:prstGeom>
          <a:noFill/>
          <a:ln cap="flat" cmpd="sng" w="19050">
            <a:solidFill>
              <a:srgbClr val="434343"/>
            </a:solidFill>
            <a:prstDash val="solid"/>
            <a:round/>
            <a:headEnd len="med" w="med" type="none"/>
            <a:tailEnd len="med" w="med" type="none"/>
          </a:ln>
        </p:spPr>
      </p:cxnSp>
      <p:cxnSp>
        <p:nvCxnSpPr>
          <p:cNvPr id="295" name="Google Shape;295;p25"/>
          <p:cNvCxnSpPr/>
          <p:nvPr/>
        </p:nvCxnSpPr>
        <p:spPr>
          <a:xfrm rot="10800000">
            <a:off x="-197998" y="2559000"/>
            <a:ext cx="8034000" cy="0"/>
          </a:xfrm>
          <a:prstGeom prst="straightConnector1">
            <a:avLst/>
          </a:prstGeom>
          <a:noFill/>
          <a:ln cap="flat" cmpd="sng" w="19050">
            <a:solidFill>
              <a:srgbClr val="434343"/>
            </a:solidFill>
            <a:prstDash val="solid"/>
            <a:round/>
            <a:headEnd len="med" w="med" type="none"/>
            <a:tailEnd len="med" w="med" type="none"/>
          </a:ln>
        </p:spPr>
      </p:cxnSp>
      <p:cxnSp>
        <p:nvCxnSpPr>
          <p:cNvPr id="296" name="Google Shape;296;p25"/>
          <p:cNvCxnSpPr/>
          <p:nvPr/>
        </p:nvCxnSpPr>
        <p:spPr>
          <a:xfrm rot="10800000">
            <a:off x="-197998" y="3936550"/>
            <a:ext cx="8034000" cy="0"/>
          </a:xfrm>
          <a:prstGeom prst="straightConnector1">
            <a:avLst/>
          </a:prstGeom>
          <a:noFill/>
          <a:ln cap="flat" cmpd="sng" w="19050">
            <a:solidFill>
              <a:srgbClr val="434343"/>
            </a:solidFill>
            <a:prstDash val="solid"/>
            <a:round/>
            <a:headEnd len="med" w="med" type="none"/>
            <a:tailEnd len="med" w="med" type="none"/>
          </a:ln>
        </p:spPr>
      </p:cxnSp>
      <p:sp>
        <p:nvSpPr>
          <p:cNvPr id="297" name="Google Shape;297;p25"/>
          <p:cNvSpPr/>
          <p:nvPr/>
        </p:nvSpPr>
        <p:spPr>
          <a:xfrm>
            <a:off x="206400" y="0"/>
            <a:ext cx="946800" cy="51435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5"/>
          <p:cNvSpPr txBox="1"/>
          <p:nvPr>
            <p:ph type="ctrTitle"/>
          </p:nvPr>
        </p:nvSpPr>
        <p:spPr>
          <a:xfrm>
            <a:off x="541050" y="2143950"/>
            <a:ext cx="1148100" cy="8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rgbClr val="434343"/>
                </a:solidFill>
              </a:rPr>
              <a:t>STATUS REPORT</a:t>
            </a:r>
            <a:endParaRPr>
              <a:solidFill>
                <a:srgbClr val="434343"/>
              </a:solidFill>
            </a:endParaRPr>
          </a:p>
        </p:txBody>
      </p:sp>
      <p:sp>
        <p:nvSpPr>
          <p:cNvPr id="299" name="Google Shape;299;p25"/>
          <p:cNvSpPr/>
          <p:nvPr/>
        </p:nvSpPr>
        <p:spPr>
          <a:xfrm>
            <a:off x="1849050" y="2017848"/>
            <a:ext cx="1971600" cy="10650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1849050" y="631648"/>
            <a:ext cx="1971600" cy="10650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1849050" y="3404048"/>
            <a:ext cx="1971600" cy="10650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txBox="1"/>
          <p:nvPr>
            <p:ph type="ctrTitle"/>
          </p:nvPr>
        </p:nvSpPr>
        <p:spPr>
          <a:xfrm>
            <a:off x="1849050" y="631650"/>
            <a:ext cx="977400" cy="53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rPr>
              <a:t>DATES</a:t>
            </a:r>
            <a:endParaRPr sz="1200">
              <a:solidFill>
                <a:srgbClr val="434343"/>
              </a:solidFill>
            </a:endParaRPr>
          </a:p>
        </p:txBody>
      </p:sp>
      <p:sp>
        <p:nvSpPr>
          <p:cNvPr id="303" name="Google Shape;303;p25"/>
          <p:cNvSpPr txBox="1"/>
          <p:nvPr>
            <p:ph type="ctrTitle"/>
          </p:nvPr>
        </p:nvSpPr>
        <p:spPr>
          <a:xfrm>
            <a:off x="1849050" y="2017850"/>
            <a:ext cx="1120500" cy="53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rPr>
              <a:t>RISKS &amp; ISSUES</a:t>
            </a:r>
            <a:endParaRPr sz="1200">
              <a:solidFill>
                <a:srgbClr val="434343"/>
              </a:solidFill>
            </a:endParaRPr>
          </a:p>
        </p:txBody>
      </p:sp>
      <p:sp>
        <p:nvSpPr>
          <p:cNvPr id="304" name="Google Shape;304;p25"/>
          <p:cNvSpPr txBox="1"/>
          <p:nvPr>
            <p:ph type="ctrTitle"/>
          </p:nvPr>
        </p:nvSpPr>
        <p:spPr>
          <a:xfrm>
            <a:off x="1849050" y="3404050"/>
            <a:ext cx="670500" cy="53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rPr>
              <a:t>TARGET</a:t>
            </a:r>
            <a:endParaRPr sz="1200">
              <a:solidFill>
                <a:srgbClr val="434343"/>
              </a:solidFill>
            </a:endParaRPr>
          </a:p>
        </p:txBody>
      </p:sp>
      <p:sp>
        <p:nvSpPr>
          <p:cNvPr id="305" name="Google Shape;305;p25"/>
          <p:cNvSpPr txBox="1"/>
          <p:nvPr>
            <p:ph type="ctrTitle"/>
          </p:nvPr>
        </p:nvSpPr>
        <p:spPr>
          <a:xfrm>
            <a:off x="1849050" y="1095450"/>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 Date ] - Milestone 1</a:t>
            </a:r>
            <a:endParaRPr sz="1200">
              <a:solidFill>
                <a:srgbClr val="434343"/>
              </a:solidFill>
              <a:latin typeface="Abel"/>
              <a:ea typeface="Abel"/>
              <a:cs typeface="Abel"/>
              <a:sym typeface="Abel"/>
            </a:endParaRPr>
          </a:p>
        </p:txBody>
      </p:sp>
      <p:sp>
        <p:nvSpPr>
          <p:cNvPr id="306" name="Google Shape;306;p25"/>
          <p:cNvSpPr txBox="1"/>
          <p:nvPr>
            <p:ph type="ctrTitle"/>
          </p:nvPr>
        </p:nvSpPr>
        <p:spPr>
          <a:xfrm>
            <a:off x="1849050" y="1357950"/>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 Date ] - Milestone </a:t>
            </a:r>
            <a:r>
              <a:rPr lang="es" sz="1200">
                <a:latin typeface="Abel"/>
                <a:ea typeface="Abel"/>
                <a:cs typeface="Abel"/>
                <a:sym typeface="Abel"/>
              </a:rPr>
              <a:t>2</a:t>
            </a:r>
            <a:endParaRPr sz="1200">
              <a:solidFill>
                <a:srgbClr val="434343"/>
              </a:solidFill>
              <a:latin typeface="Abel"/>
              <a:ea typeface="Abel"/>
              <a:cs typeface="Abel"/>
              <a:sym typeface="Abel"/>
            </a:endParaRPr>
          </a:p>
        </p:txBody>
      </p:sp>
      <p:sp>
        <p:nvSpPr>
          <p:cNvPr id="307" name="Google Shape;307;p25"/>
          <p:cNvSpPr txBox="1"/>
          <p:nvPr>
            <p:ph type="ctrTitle"/>
          </p:nvPr>
        </p:nvSpPr>
        <p:spPr>
          <a:xfrm>
            <a:off x="1849050" y="2477897"/>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Risks: New competitors</a:t>
            </a:r>
            <a:endParaRPr sz="1200">
              <a:solidFill>
                <a:srgbClr val="434343"/>
              </a:solidFill>
              <a:latin typeface="Abel"/>
              <a:ea typeface="Abel"/>
              <a:cs typeface="Abel"/>
              <a:sym typeface="Abel"/>
            </a:endParaRPr>
          </a:p>
        </p:txBody>
      </p:sp>
      <p:sp>
        <p:nvSpPr>
          <p:cNvPr id="308" name="Google Shape;308;p25"/>
          <p:cNvSpPr txBox="1"/>
          <p:nvPr>
            <p:ph type="ctrTitle"/>
          </p:nvPr>
        </p:nvSpPr>
        <p:spPr>
          <a:xfrm>
            <a:off x="1849050" y="2740397"/>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Issue: </a:t>
            </a:r>
            <a:r>
              <a:rPr lang="es" sz="1200">
                <a:solidFill>
                  <a:srgbClr val="434343"/>
                </a:solidFill>
                <a:latin typeface="Abel"/>
                <a:ea typeface="Abel"/>
                <a:cs typeface="Abel"/>
                <a:sym typeface="Abel"/>
              </a:rPr>
              <a:t> Milestone 1</a:t>
            </a:r>
            <a:endParaRPr sz="1200">
              <a:solidFill>
                <a:srgbClr val="434343"/>
              </a:solidFill>
              <a:latin typeface="Abel"/>
              <a:ea typeface="Abel"/>
              <a:cs typeface="Abel"/>
              <a:sym typeface="Abel"/>
            </a:endParaRPr>
          </a:p>
        </p:txBody>
      </p:sp>
      <p:sp>
        <p:nvSpPr>
          <p:cNvPr id="309" name="Google Shape;309;p25"/>
          <p:cNvSpPr txBox="1"/>
          <p:nvPr>
            <p:ph type="ctrTitle"/>
          </p:nvPr>
        </p:nvSpPr>
        <p:spPr>
          <a:xfrm>
            <a:off x="1849050" y="3860350"/>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Market share - Up 2%=%</a:t>
            </a:r>
            <a:endParaRPr sz="1200">
              <a:solidFill>
                <a:srgbClr val="434343"/>
              </a:solidFill>
              <a:latin typeface="Abel"/>
              <a:ea typeface="Abel"/>
              <a:cs typeface="Abel"/>
              <a:sym typeface="Abel"/>
            </a:endParaRPr>
          </a:p>
        </p:txBody>
      </p:sp>
      <p:sp>
        <p:nvSpPr>
          <p:cNvPr id="310" name="Google Shape;310;p25"/>
          <p:cNvSpPr txBox="1"/>
          <p:nvPr>
            <p:ph type="ctrTitle"/>
          </p:nvPr>
        </p:nvSpPr>
        <p:spPr>
          <a:xfrm>
            <a:off x="1849050" y="4122850"/>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Delivery Manager recruited</a:t>
            </a:r>
            <a:endParaRPr sz="1200">
              <a:solidFill>
                <a:srgbClr val="434343"/>
              </a:solidFill>
              <a:latin typeface="Abel"/>
              <a:ea typeface="Abel"/>
              <a:cs typeface="Abel"/>
              <a:sym typeface="Abel"/>
            </a:endParaRPr>
          </a:p>
        </p:txBody>
      </p:sp>
      <p:sp>
        <p:nvSpPr>
          <p:cNvPr id="311" name="Google Shape;311;p25"/>
          <p:cNvSpPr/>
          <p:nvPr/>
        </p:nvSpPr>
        <p:spPr>
          <a:xfrm>
            <a:off x="4220775" y="3761350"/>
            <a:ext cx="1324200" cy="367800"/>
          </a:xfrm>
          <a:prstGeom prst="rect">
            <a:avLst/>
          </a:prstGeom>
          <a:solidFill>
            <a:srgbClr val="FE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4220775" y="2387850"/>
            <a:ext cx="1324200" cy="367800"/>
          </a:xfrm>
          <a:prstGeom prst="rect">
            <a:avLst/>
          </a:prstGeom>
          <a:solidFill>
            <a:srgbClr val="FFCA5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3" name="Google Shape;313;p25"/>
          <p:cNvSpPr/>
          <p:nvPr/>
        </p:nvSpPr>
        <p:spPr>
          <a:xfrm>
            <a:off x="4220775" y="1014350"/>
            <a:ext cx="1324200" cy="367800"/>
          </a:xfrm>
          <a:prstGeom prst="rect">
            <a:avLst/>
          </a:prstGeom>
          <a:solidFill>
            <a:srgbClr val="D6FF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4" name="Google Shape;314;p25"/>
          <p:cNvSpPr/>
          <p:nvPr/>
        </p:nvSpPr>
        <p:spPr>
          <a:xfrm>
            <a:off x="5908200" y="2017848"/>
            <a:ext cx="1971600" cy="10650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a:off x="5908200" y="631648"/>
            <a:ext cx="1971600" cy="10650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a:off x="5908200" y="3404048"/>
            <a:ext cx="1971600" cy="10650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txBox="1"/>
          <p:nvPr>
            <p:ph type="ctrTitle"/>
          </p:nvPr>
        </p:nvSpPr>
        <p:spPr>
          <a:xfrm>
            <a:off x="5920500" y="905400"/>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 Date ] - Milestone 1</a:t>
            </a:r>
            <a:endParaRPr sz="1200">
              <a:solidFill>
                <a:srgbClr val="434343"/>
              </a:solidFill>
              <a:latin typeface="Abel"/>
              <a:ea typeface="Abel"/>
              <a:cs typeface="Abel"/>
              <a:sym typeface="Abel"/>
            </a:endParaRPr>
          </a:p>
        </p:txBody>
      </p:sp>
      <p:sp>
        <p:nvSpPr>
          <p:cNvPr id="318" name="Google Shape;318;p25"/>
          <p:cNvSpPr txBox="1"/>
          <p:nvPr>
            <p:ph type="ctrTitle"/>
          </p:nvPr>
        </p:nvSpPr>
        <p:spPr>
          <a:xfrm>
            <a:off x="5920500" y="1167900"/>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 Date ] - Milestone </a:t>
            </a:r>
            <a:r>
              <a:rPr lang="es" sz="1200">
                <a:latin typeface="Abel"/>
                <a:ea typeface="Abel"/>
                <a:cs typeface="Abel"/>
                <a:sym typeface="Abel"/>
              </a:rPr>
              <a:t>2</a:t>
            </a:r>
            <a:endParaRPr sz="1200">
              <a:solidFill>
                <a:srgbClr val="434343"/>
              </a:solidFill>
              <a:latin typeface="Abel"/>
              <a:ea typeface="Abel"/>
              <a:cs typeface="Abel"/>
              <a:sym typeface="Abel"/>
            </a:endParaRPr>
          </a:p>
        </p:txBody>
      </p:sp>
      <p:sp>
        <p:nvSpPr>
          <p:cNvPr id="319" name="Google Shape;319;p25"/>
          <p:cNvSpPr txBox="1"/>
          <p:nvPr>
            <p:ph type="ctrTitle"/>
          </p:nvPr>
        </p:nvSpPr>
        <p:spPr>
          <a:xfrm>
            <a:off x="5920500" y="2287847"/>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Risks: New competitors</a:t>
            </a:r>
            <a:endParaRPr sz="1200">
              <a:solidFill>
                <a:srgbClr val="434343"/>
              </a:solidFill>
              <a:latin typeface="Abel"/>
              <a:ea typeface="Abel"/>
              <a:cs typeface="Abel"/>
              <a:sym typeface="Abel"/>
            </a:endParaRPr>
          </a:p>
        </p:txBody>
      </p:sp>
      <p:sp>
        <p:nvSpPr>
          <p:cNvPr id="320" name="Google Shape;320;p25"/>
          <p:cNvSpPr txBox="1"/>
          <p:nvPr>
            <p:ph type="ctrTitle"/>
          </p:nvPr>
        </p:nvSpPr>
        <p:spPr>
          <a:xfrm>
            <a:off x="5920500" y="2550347"/>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Issue:  Milestone 1</a:t>
            </a:r>
            <a:endParaRPr sz="1200">
              <a:solidFill>
                <a:srgbClr val="434343"/>
              </a:solidFill>
              <a:latin typeface="Abel"/>
              <a:ea typeface="Abel"/>
              <a:cs typeface="Abel"/>
              <a:sym typeface="Abel"/>
            </a:endParaRPr>
          </a:p>
        </p:txBody>
      </p:sp>
      <p:sp>
        <p:nvSpPr>
          <p:cNvPr id="321" name="Google Shape;321;p25"/>
          <p:cNvSpPr txBox="1"/>
          <p:nvPr>
            <p:ph type="ctrTitle"/>
          </p:nvPr>
        </p:nvSpPr>
        <p:spPr>
          <a:xfrm>
            <a:off x="5920500" y="3670300"/>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Market share - Up 2%=%</a:t>
            </a:r>
            <a:endParaRPr sz="1200">
              <a:solidFill>
                <a:srgbClr val="434343"/>
              </a:solidFill>
              <a:latin typeface="Abel"/>
              <a:ea typeface="Abel"/>
              <a:cs typeface="Abel"/>
              <a:sym typeface="Abel"/>
            </a:endParaRPr>
          </a:p>
        </p:txBody>
      </p:sp>
      <p:sp>
        <p:nvSpPr>
          <p:cNvPr id="322" name="Google Shape;322;p25"/>
          <p:cNvSpPr txBox="1"/>
          <p:nvPr>
            <p:ph type="ctrTitle"/>
          </p:nvPr>
        </p:nvSpPr>
        <p:spPr>
          <a:xfrm>
            <a:off x="5920500" y="3932800"/>
            <a:ext cx="1971600" cy="2625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434343"/>
                </a:solidFill>
                <a:latin typeface="Abel"/>
                <a:ea typeface="Abel"/>
                <a:cs typeface="Abel"/>
                <a:sym typeface="Abel"/>
              </a:rPr>
              <a:t>Delivery Manager recruited</a:t>
            </a:r>
            <a:endParaRPr sz="1200">
              <a:solidFill>
                <a:srgbClr val="434343"/>
              </a:solidFill>
              <a:latin typeface="Abel"/>
              <a:ea typeface="Abel"/>
              <a:cs typeface="Abel"/>
              <a:sym typeface="Abel"/>
            </a:endParaRPr>
          </a:p>
        </p:txBody>
      </p:sp>
      <p:sp>
        <p:nvSpPr>
          <p:cNvPr id="323" name="Google Shape;323;p25"/>
          <p:cNvSpPr txBox="1"/>
          <p:nvPr>
            <p:ph type="ctrTitle"/>
          </p:nvPr>
        </p:nvSpPr>
        <p:spPr>
          <a:xfrm>
            <a:off x="4220775" y="1090400"/>
            <a:ext cx="1324200" cy="2157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200">
                <a:solidFill>
                  <a:srgbClr val="434343"/>
                </a:solidFill>
              </a:rPr>
              <a:t>SAFEGUARDS</a:t>
            </a:r>
            <a:endParaRPr sz="1200">
              <a:solidFill>
                <a:srgbClr val="434343"/>
              </a:solidFill>
            </a:endParaRPr>
          </a:p>
        </p:txBody>
      </p:sp>
      <p:sp>
        <p:nvSpPr>
          <p:cNvPr id="324" name="Google Shape;324;p25"/>
          <p:cNvSpPr txBox="1"/>
          <p:nvPr>
            <p:ph type="ctrTitle"/>
          </p:nvPr>
        </p:nvSpPr>
        <p:spPr>
          <a:xfrm>
            <a:off x="4220775" y="2463900"/>
            <a:ext cx="1324200" cy="2157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200">
                <a:solidFill>
                  <a:srgbClr val="434343"/>
                </a:solidFill>
              </a:rPr>
              <a:t>MITIGATIONS</a:t>
            </a:r>
            <a:endParaRPr sz="1200">
              <a:solidFill>
                <a:srgbClr val="434343"/>
              </a:solidFill>
            </a:endParaRPr>
          </a:p>
        </p:txBody>
      </p:sp>
      <p:sp>
        <p:nvSpPr>
          <p:cNvPr id="325" name="Google Shape;325;p25"/>
          <p:cNvSpPr txBox="1"/>
          <p:nvPr>
            <p:ph type="ctrTitle"/>
          </p:nvPr>
        </p:nvSpPr>
        <p:spPr>
          <a:xfrm>
            <a:off x="4220775" y="3837400"/>
            <a:ext cx="1324200" cy="2157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200">
                <a:solidFill>
                  <a:srgbClr val="434343"/>
                </a:solidFill>
              </a:rPr>
              <a:t>ACTIONS</a:t>
            </a:r>
            <a:endParaRPr sz="1200">
              <a:solidFill>
                <a:srgbClr val="43434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329" name="Shape 329"/>
        <p:cNvGrpSpPr/>
        <p:nvPr/>
      </p:nvGrpSpPr>
      <p:grpSpPr>
        <a:xfrm>
          <a:off x="0" y="0"/>
          <a:ext cx="0" cy="0"/>
          <a:chOff x="0" y="0"/>
          <a:chExt cx="0" cy="0"/>
        </a:xfrm>
      </p:grpSpPr>
      <p:sp>
        <p:nvSpPr>
          <p:cNvPr id="330" name="Google Shape;330;p26"/>
          <p:cNvSpPr/>
          <p:nvPr/>
        </p:nvSpPr>
        <p:spPr>
          <a:xfrm>
            <a:off x="206400" y="0"/>
            <a:ext cx="946800" cy="45153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6"/>
          <p:cNvSpPr txBox="1"/>
          <p:nvPr>
            <p:ph type="ctrTitle"/>
          </p:nvPr>
        </p:nvSpPr>
        <p:spPr>
          <a:xfrm>
            <a:off x="541050" y="2143950"/>
            <a:ext cx="1530300" cy="8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rgbClr val="434343"/>
                </a:solidFill>
              </a:rPr>
              <a:t>RAID SUMMARY</a:t>
            </a:r>
            <a:endParaRPr>
              <a:solidFill>
                <a:srgbClr val="434343"/>
              </a:solidFill>
            </a:endParaRPr>
          </a:p>
        </p:txBody>
      </p:sp>
      <p:cxnSp>
        <p:nvCxnSpPr>
          <p:cNvPr id="332" name="Google Shape;332;p26"/>
          <p:cNvCxnSpPr>
            <a:stCxn id="333" idx="2"/>
            <a:endCxn id="334" idx="2"/>
          </p:cNvCxnSpPr>
          <p:nvPr/>
        </p:nvCxnSpPr>
        <p:spPr>
          <a:xfrm>
            <a:off x="4697088" y="1498475"/>
            <a:ext cx="0" cy="2522100"/>
          </a:xfrm>
          <a:prstGeom prst="straightConnector1">
            <a:avLst/>
          </a:prstGeom>
          <a:noFill/>
          <a:ln cap="flat" cmpd="sng" w="19050">
            <a:solidFill>
              <a:srgbClr val="434343"/>
            </a:solidFill>
            <a:prstDash val="solid"/>
            <a:round/>
            <a:headEnd len="med" w="med" type="none"/>
            <a:tailEnd len="med" w="med" type="none"/>
          </a:ln>
        </p:spPr>
      </p:cxnSp>
      <p:cxnSp>
        <p:nvCxnSpPr>
          <p:cNvPr id="335" name="Google Shape;335;p26"/>
          <p:cNvCxnSpPr>
            <a:stCxn id="336" idx="2"/>
            <a:endCxn id="337" idx="2"/>
          </p:cNvCxnSpPr>
          <p:nvPr/>
        </p:nvCxnSpPr>
        <p:spPr>
          <a:xfrm>
            <a:off x="6149871" y="1498475"/>
            <a:ext cx="0" cy="2522100"/>
          </a:xfrm>
          <a:prstGeom prst="straightConnector1">
            <a:avLst/>
          </a:prstGeom>
          <a:noFill/>
          <a:ln cap="flat" cmpd="sng" w="19050">
            <a:solidFill>
              <a:srgbClr val="434343"/>
            </a:solidFill>
            <a:prstDash val="solid"/>
            <a:round/>
            <a:headEnd len="med" w="med" type="none"/>
            <a:tailEnd len="med" w="med" type="none"/>
          </a:ln>
        </p:spPr>
      </p:cxnSp>
      <p:cxnSp>
        <p:nvCxnSpPr>
          <p:cNvPr id="338" name="Google Shape;338;p26"/>
          <p:cNvCxnSpPr>
            <a:stCxn id="339" idx="2"/>
            <a:endCxn id="340" idx="2"/>
          </p:cNvCxnSpPr>
          <p:nvPr/>
        </p:nvCxnSpPr>
        <p:spPr>
          <a:xfrm>
            <a:off x="7602646" y="1498475"/>
            <a:ext cx="0" cy="2522100"/>
          </a:xfrm>
          <a:prstGeom prst="straightConnector1">
            <a:avLst/>
          </a:prstGeom>
          <a:noFill/>
          <a:ln cap="flat" cmpd="sng" w="19050">
            <a:solidFill>
              <a:srgbClr val="434343"/>
            </a:solidFill>
            <a:prstDash val="solid"/>
            <a:round/>
            <a:headEnd len="med" w="med" type="none"/>
            <a:tailEnd len="med" w="med" type="none"/>
          </a:ln>
        </p:spPr>
      </p:cxnSp>
      <p:cxnSp>
        <p:nvCxnSpPr>
          <p:cNvPr id="341" name="Google Shape;341;p26"/>
          <p:cNvCxnSpPr>
            <a:stCxn id="342" idx="2"/>
            <a:endCxn id="343" idx="2"/>
          </p:cNvCxnSpPr>
          <p:nvPr/>
        </p:nvCxnSpPr>
        <p:spPr>
          <a:xfrm>
            <a:off x="3244321" y="1498475"/>
            <a:ext cx="0" cy="2522100"/>
          </a:xfrm>
          <a:prstGeom prst="straightConnector1">
            <a:avLst/>
          </a:prstGeom>
          <a:noFill/>
          <a:ln cap="flat" cmpd="sng" w="19050">
            <a:solidFill>
              <a:srgbClr val="434343"/>
            </a:solidFill>
            <a:prstDash val="solid"/>
            <a:round/>
            <a:headEnd len="med" w="med" type="none"/>
            <a:tailEnd len="med" w="med" type="none"/>
          </a:ln>
        </p:spPr>
      </p:cxnSp>
      <p:sp>
        <p:nvSpPr>
          <p:cNvPr id="344" name="Google Shape;344;p26"/>
          <p:cNvSpPr/>
          <p:nvPr/>
        </p:nvSpPr>
        <p:spPr>
          <a:xfrm>
            <a:off x="2646125" y="2815141"/>
            <a:ext cx="1196400" cy="303600"/>
          </a:xfrm>
          <a:prstGeom prst="rect">
            <a:avLst/>
          </a:prstGeom>
          <a:solidFill>
            <a:srgbClr val="D6FF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2</a:t>
            </a:r>
            <a:endParaRPr sz="1000">
              <a:latin typeface="Abel"/>
              <a:ea typeface="Abel"/>
              <a:cs typeface="Abel"/>
              <a:sym typeface="Abel"/>
            </a:endParaRPr>
          </a:p>
        </p:txBody>
      </p:sp>
      <p:sp>
        <p:nvSpPr>
          <p:cNvPr id="345" name="Google Shape;345;p26"/>
          <p:cNvSpPr/>
          <p:nvPr/>
        </p:nvSpPr>
        <p:spPr>
          <a:xfrm>
            <a:off x="4098908" y="2815141"/>
            <a:ext cx="1196400" cy="303600"/>
          </a:xfrm>
          <a:prstGeom prst="rect">
            <a:avLst/>
          </a:prstGeom>
          <a:solidFill>
            <a:srgbClr val="D6FF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1</a:t>
            </a:r>
            <a:endParaRPr sz="1000">
              <a:latin typeface="Abel"/>
              <a:ea typeface="Abel"/>
              <a:cs typeface="Abel"/>
              <a:sym typeface="Abel"/>
            </a:endParaRPr>
          </a:p>
        </p:txBody>
      </p:sp>
      <p:sp>
        <p:nvSpPr>
          <p:cNvPr id="346" name="Google Shape;346;p26"/>
          <p:cNvSpPr/>
          <p:nvPr/>
        </p:nvSpPr>
        <p:spPr>
          <a:xfrm>
            <a:off x="5551679" y="2815141"/>
            <a:ext cx="1196400" cy="303600"/>
          </a:xfrm>
          <a:prstGeom prst="rect">
            <a:avLst/>
          </a:prstGeom>
          <a:solidFill>
            <a:srgbClr val="D6FF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3</a:t>
            </a:r>
            <a:endParaRPr sz="1000">
              <a:latin typeface="Abel"/>
              <a:ea typeface="Abel"/>
              <a:cs typeface="Abel"/>
              <a:sym typeface="Abel"/>
            </a:endParaRPr>
          </a:p>
        </p:txBody>
      </p:sp>
      <p:sp>
        <p:nvSpPr>
          <p:cNvPr id="347" name="Google Shape;347;p26"/>
          <p:cNvSpPr/>
          <p:nvPr/>
        </p:nvSpPr>
        <p:spPr>
          <a:xfrm>
            <a:off x="7004450" y="2815141"/>
            <a:ext cx="1196400" cy="303600"/>
          </a:xfrm>
          <a:prstGeom prst="rect">
            <a:avLst/>
          </a:prstGeom>
          <a:solidFill>
            <a:srgbClr val="D6FF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3</a:t>
            </a:r>
            <a:endParaRPr sz="1000">
              <a:latin typeface="Abel"/>
              <a:ea typeface="Abel"/>
              <a:cs typeface="Abel"/>
              <a:sym typeface="Abel"/>
            </a:endParaRPr>
          </a:p>
        </p:txBody>
      </p:sp>
      <p:sp>
        <p:nvSpPr>
          <p:cNvPr id="342" name="Google Shape;342;p26"/>
          <p:cNvSpPr txBox="1"/>
          <p:nvPr/>
        </p:nvSpPr>
        <p:spPr>
          <a:xfrm flipH="1">
            <a:off x="2646121" y="1194875"/>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434343"/>
                </a:solidFill>
                <a:latin typeface="Anton"/>
                <a:ea typeface="Anton"/>
                <a:cs typeface="Anton"/>
                <a:sym typeface="Anton"/>
              </a:rPr>
              <a:t>RISKS</a:t>
            </a:r>
            <a:endParaRPr>
              <a:solidFill>
                <a:srgbClr val="434343"/>
              </a:solidFill>
              <a:latin typeface="Anton"/>
              <a:ea typeface="Anton"/>
              <a:cs typeface="Anton"/>
              <a:sym typeface="Anton"/>
            </a:endParaRPr>
          </a:p>
        </p:txBody>
      </p:sp>
      <p:sp>
        <p:nvSpPr>
          <p:cNvPr id="333" name="Google Shape;333;p26"/>
          <p:cNvSpPr txBox="1"/>
          <p:nvPr/>
        </p:nvSpPr>
        <p:spPr>
          <a:xfrm flipH="1">
            <a:off x="4098888" y="1194875"/>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434343"/>
                </a:solidFill>
                <a:latin typeface="Anton"/>
                <a:ea typeface="Anton"/>
                <a:cs typeface="Anton"/>
                <a:sym typeface="Anton"/>
              </a:rPr>
              <a:t>ASSUMPTIONS</a:t>
            </a:r>
            <a:endParaRPr>
              <a:solidFill>
                <a:srgbClr val="434343"/>
              </a:solidFill>
              <a:latin typeface="Anton"/>
              <a:ea typeface="Anton"/>
              <a:cs typeface="Anton"/>
              <a:sym typeface="Anton"/>
            </a:endParaRPr>
          </a:p>
        </p:txBody>
      </p:sp>
      <p:sp>
        <p:nvSpPr>
          <p:cNvPr id="336" name="Google Shape;336;p26"/>
          <p:cNvSpPr txBox="1"/>
          <p:nvPr/>
        </p:nvSpPr>
        <p:spPr>
          <a:xfrm flipH="1">
            <a:off x="5551671" y="1194875"/>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434343"/>
                </a:solidFill>
                <a:latin typeface="Anton"/>
                <a:ea typeface="Anton"/>
                <a:cs typeface="Anton"/>
                <a:sym typeface="Anton"/>
              </a:rPr>
              <a:t>ISSUES</a:t>
            </a:r>
            <a:endParaRPr>
              <a:solidFill>
                <a:srgbClr val="434343"/>
              </a:solidFill>
              <a:latin typeface="Anton"/>
              <a:ea typeface="Anton"/>
              <a:cs typeface="Anton"/>
              <a:sym typeface="Anton"/>
            </a:endParaRPr>
          </a:p>
        </p:txBody>
      </p:sp>
      <p:sp>
        <p:nvSpPr>
          <p:cNvPr id="339" name="Google Shape;339;p26"/>
          <p:cNvSpPr txBox="1"/>
          <p:nvPr/>
        </p:nvSpPr>
        <p:spPr>
          <a:xfrm flipH="1">
            <a:off x="7004446" y="1194875"/>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434343"/>
                </a:solidFill>
                <a:latin typeface="Anton"/>
                <a:ea typeface="Anton"/>
                <a:cs typeface="Anton"/>
                <a:sym typeface="Anton"/>
              </a:rPr>
              <a:t>DEPENDENCIES</a:t>
            </a:r>
            <a:endParaRPr>
              <a:solidFill>
                <a:srgbClr val="434343"/>
              </a:solidFill>
              <a:latin typeface="Anton"/>
              <a:ea typeface="Anton"/>
              <a:cs typeface="Anton"/>
              <a:sym typeface="Anton"/>
            </a:endParaRPr>
          </a:p>
        </p:txBody>
      </p:sp>
      <p:sp>
        <p:nvSpPr>
          <p:cNvPr id="348" name="Google Shape;348;p26"/>
          <p:cNvSpPr txBox="1"/>
          <p:nvPr/>
        </p:nvSpPr>
        <p:spPr>
          <a:xfrm flipH="1">
            <a:off x="2646121" y="1803875"/>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434343"/>
                </a:solidFill>
                <a:latin typeface="Abel"/>
                <a:ea typeface="Abel"/>
                <a:cs typeface="Abel"/>
                <a:sym typeface="Abel"/>
              </a:rPr>
              <a:t>Total risks</a:t>
            </a:r>
            <a:endParaRPr sz="1000">
              <a:solidFill>
                <a:srgbClr val="434343"/>
              </a:solidFill>
              <a:latin typeface="Abel"/>
              <a:ea typeface="Abel"/>
              <a:cs typeface="Abel"/>
              <a:sym typeface="Abel"/>
            </a:endParaRPr>
          </a:p>
        </p:txBody>
      </p:sp>
      <p:sp>
        <p:nvSpPr>
          <p:cNvPr id="349" name="Google Shape;349;p26"/>
          <p:cNvSpPr txBox="1"/>
          <p:nvPr/>
        </p:nvSpPr>
        <p:spPr>
          <a:xfrm flipH="1">
            <a:off x="4098888" y="1803875"/>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434343"/>
                </a:solidFill>
                <a:latin typeface="Abel"/>
                <a:ea typeface="Abel"/>
                <a:cs typeface="Abel"/>
                <a:sym typeface="Abel"/>
              </a:rPr>
              <a:t>Total assumptions</a:t>
            </a:r>
            <a:endParaRPr sz="1000">
              <a:solidFill>
                <a:srgbClr val="434343"/>
              </a:solidFill>
              <a:latin typeface="Abel"/>
              <a:ea typeface="Abel"/>
              <a:cs typeface="Abel"/>
              <a:sym typeface="Abel"/>
            </a:endParaRPr>
          </a:p>
        </p:txBody>
      </p:sp>
      <p:sp>
        <p:nvSpPr>
          <p:cNvPr id="350" name="Google Shape;350;p26"/>
          <p:cNvSpPr txBox="1"/>
          <p:nvPr/>
        </p:nvSpPr>
        <p:spPr>
          <a:xfrm flipH="1">
            <a:off x="5551671" y="1803875"/>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434343"/>
                </a:solidFill>
                <a:latin typeface="Abel"/>
                <a:ea typeface="Abel"/>
                <a:cs typeface="Abel"/>
                <a:sym typeface="Abel"/>
              </a:rPr>
              <a:t>Total issues</a:t>
            </a:r>
            <a:endParaRPr sz="1000">
              <a:solidFill>
                <a:srgbClr val="434343"/>
              </a:solidFill>
              <a:latin typeface="Abel"/>
              <a:ea typeface="Abel"/>
              <a:cs typeface="Abel"/>
              <a:sym typeface="Abel"/>
            </a:endParaRPr>
          </a:p>
        </p:txBody>
      </p:sp>
      <p:sp>
        <p:nvSpPr>
          <p:cNvPr id="351" name="Google Shape;351;p26"/>
          <p:cNvSpPr txBox="1"/>
          <p:nvPr/>
        </p:nvSpPr>
        <p:spPr>
          <a:xfrm flipH="1">
            <a:off x="7004446" y="1803875"/>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434343"/>
                </a:solidFill>
                <a:latin typeface="Abel"/>
                <a:ea typeface="Abel"/>
                <a:cs typeface="Abel"/>
                <a:sym typeface="Abel"/>
              </a:rPr>
              <a:t>Total dependencies</a:t>
            </a:r>
            <a:endParaRPr sz="1000">
              <a:solidFill>
                <a:srgbClr val="434343"/>
              </a:solidFill>
              <a:latin typeface="Abel"/>
              <a:ea typeface="Abel"/>
              <a:cs typeface="Abel"/>
              <a:sym typeface="Abel"/>
            </a:endParaRPr>
          </a:p>
        </p:txBody>
      </p:sp>
      <p:sp>
        <p:nvSpPr>
          <p:cNvPr id="352" name="Google Shape;352;p26"/>
          <p:cNvSpPr txBox="1"/>
          <p:nvPr/>
        </p:nvSpPr>
        <p:spPr>
          <a:xfrm flipH="1">
            <a:off x="2646121" y="2167450"/>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434343"/>
                </a:solidFill>
                <a:latin typeface="Abel"/>
                <a:ea typeface="Abel"/>
                <a:cs typeface="Abel"/>
                <a:sym typeface="Abel"/>
              </a:rPr>
              <a:t>5</a:t>
            </a:r>
            <a:endParaRPr sz="1000">
              <a:solidFill>
                <a:srgbClr val="434343"/>
              </a:solidFill>
              <a:latin typeface="Abel"/>
              <a:ea typeface="Abel"/>
              <a:cs typeface="Abel"/>
              <a:sym typeface="Abel"/>
            </a:endParaRPr>
          </a:p>
        </p:txBody>
      </p:sp>
      <p:sp>
        <p:nvSpPr>
          <p:cNvPr id="353" name="Google Shape;353;p26"/>
          <p:cNvSpPr txBox="1"/>
          <p:nvPr/>
        </p:nvSpPr>
        <p:spPr>
          <a:xfrm flipH="1">
            <a:off x="4098888" y="2167450"/>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434343"/>
                </a:solidFill>
                <a:latin typeface="Abel"/>
                <a:ea typeface="Abel"/>
                <a:cs typeface="Abel"/>
                <a:sym typeface="Abel"/>
              </a:rPr>
              <a:t>5</a:t>
            </a:r>
            <a:endParaRPr sz="1000">
              <a:solidFill>
                <a:srgbClr val="434343"/>
              </a:solidFill>
              <a:latin typeface="Abel"/>
              <a:ea typeface="Abel"/>
              <a:cs typeface="Abel"/>
              <a:sym typeface="Abel"/>
            </a:endParaRPr>
          </a:p>
        </p:txBody>
      </p:sp>
      <p:sp>
        <p:nvSpPr>
          <p:cNvPr id="354" name="Google Shape;354;p26"/>
          <p:cNvSpPr txBox="1"/>
          <p:nvPr/>
        </p:nvSpPr>
        <p:spPr>
          <a:xfrm flipH="1">
            <a:off x="5551671" y="2167450"/>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434343"/>
                </a:solidFill>
                <a:latin typeface="Abel"/>
                <a:ea typeface="Abel"/>
                <a:cs typeface="Abel"/>
                <a:sym typeface="Abel"/>
              </a:rPr>
              <a:t>6</a:t>
            </a:r>
            <a:endParaRPr sz="1000">
              <a:solidFill>
                <a:srgbClr val="434343"/>
              </a:solidFill>
              <a:latin typeface="Abel"/>
              <a:ea typeface="Abel"/>
              <a:cs typeface="Abel"/>
              <a:sym typeface="Abel"/>
            </a:endParaRPr>
          </a:p>
        </p:txBody>
      </p:sp>
      <p:sp>
        <p:nvSpPr>
          <p:cNvPr id="355" name="Google Shape;355;p26"/>
          <p:cNvSpPr txBox="1"/>
          <p:nvPr/>
        </p:nvSpPr>
        <p:spPr>
          <a:xfrm flipH="1">
            <a:off x="7004446" y="2167450"/>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434343"/>
                </a:solidFill>
                <a:latin typeface="Abel"/>
                <a:ea typeface="Abel"/>
                <a:cs typeface="Abel"/>
                <a:sym typeface="Abel"/>
              </a:rPr>
              <a:t>6</a:t>
            </a:r>
            <a:endParaRPr sz="1000">
              <a:solidFill>
                <a:srgbClr val="434343"/>
              </a:solidFill>
              <a:latin typeface="Abel"/>
              <a:ea typeface="Abel"/>
              <a:cs typeface="Abel"/>
              <a:sym typeface="Abel"/>
            </a:endParaRPr>
          </a:p>
        </p:txBody>
      </p:sp>
      <p:sp>
        <p:nvSpPr>
          <p:cNvPr id="356" name="Google Shape;356;p26"/>
          <p:cNvSpPr/>
          <p:nvPr/>
        </p:nvSpPr>
        <p:spPr>
          <a:xfrm>
            <a:off x="2646125" y="3109651"/>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1</a:t>
            </a:r>
            <a:endParaRPr sz="1000">
              <a:latin typeface="Abel"/>
              <a:ea typeface="Abel"/>
              <a:cs typeface="Abel"/>
              <a:sym typeface="Abel"/>
            </a:endParaRPr>
          </a:p>
        </p:txBody>
      </p:sp>
      <p:sp>
        <p:nvSpPr>
          <p:cNvPr id="357" name="Google Shape;357;p26"/>
          <p:cNvSpPr/>
          <p:nvPr/>
        </p:nvSpPr>
        <p:spPr>
          <a:xfrm>
            <a:off x="4098908" y="3109651"/>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2</a:t>
            </a:r>
            <a:endParaRPr sz="1000">
              <a:latin typeface="Abel"/>
              <a:ea typeface="Abel"/>
              <a:cs typeface="Abel"/>
              <a:sym typeface="Abel"/>
            </a:endParaRPr>
          </a:p>
        </p:txBody>
      </p:sp>
      <p:sp>
        <p:nvSpPr>
          <p:cNvPr id="358" name="Google Shape;358;p26"/>
          <p:cNvSpPr/>
          <p:nvPr/>
        </p:nvSpPr>
        <p:spPr>
          <a:xfrm>
            <a:off x="5551679" y="3109651"/>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0</a:t>
            </a:r>
            <a:endParaRPr sz="1000">
              <a:latin typeface="Abel"/>
              <a:ea typeface="Abel"/>
              <a:cs typeface="Abel"/>
              <a:sym typeface="Abel"/>
            </a:endParaRPr>
          </a:p>
        </p:txBody>
      </p:sp>
      <p:sp>
        <p:nvSpPr>
          <p:cNvPr id="359" name="Google Shape;359;p26"/>
          <p:cNvSpPr/>
          <p:nvPr/>
        </p:nvSpPr>
        <p:spPr>
          <a:xfrm>
            <a:off x="7004450" y="3109651"/>
            <a:ext cx="1196400" cy="303600"/>
          </a:xfrm>
          <a:prstGeom prst="rect">
            <a:avLst/>
          </a:prstGeom>
          <a:solidFill>
            <a:srgbClr val="FFF56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1</a:t>
            </a:r>
            <a:endParaRPr sz="1000">
              <a:latin typeface="Abel"/>
              <a:ea typeface="Abel"/>
              <a:cs typeface="Abel"/>
              <a:sym typeface="Abel"/>
            </a:endParaRPr>
          </a:p>
        </p:txBody>
      </p:sp>
      <p:sp>
        <p:nvSpPr>
          <p:cNvPr id="360" name="Google Shape;360;p26"/>
          <p:cNvSpPr/>
          <p:nvPr/>
        </p:nvSpPr>
        <p:spPr>
          <a:xfrm>
            <a:off x="2646125" y="3413251"/>
            <a:ext cx="1196400" cy="303600"/>
          </a:xfrm>
          <a:prstGeom prst="rect">
            <a:avLst/>
          </a:prstGeom>
          <a:solidFill>
            <a:srgbClr val="FFAB4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1</a:t>
            </a:r>
            <a:endParaRPr sz="1000">
              <a:latin typeface="Abel"/>
              <a:ea typeface="Abel"/>
              <a:cs typeface="Abel"/>
              <a:sym typeface="Abel"/>
            </a:endParaRPr>
          </a:p>
        </p:txBody>
      </p:sp>
      <p:sp>
        <p:nvSpPr>
          <p:cNvPr id="361" name="Google Shape;361;p26"/>
          <p:cNvSpPr/>
          <p:nvPr/>
        </p:nvSpPr>
        <p:spPr>
          <a:xfrm>
            <a:off x="4098908" y="3413251"/>
            <a:ext cx="1196400" cy="303600"/>
          </a:xfrm>
          <a:prstGeom prst="rect">
            <a:avLst/>
          </a:prstGeom>
          <a:solidFill>
            <a:srgbClr val="FFAB4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1</a:t>
            </a:r>
            <a:endParaRPr sz="1000">
              <a:latin typeface="Abel"/>
              <a:ea typeface="Abel"/>
              <a:cs typeface="Abel"/>
              <a:sym typeface="Abel"/>
            </a:endParaRPr>
          </a:p>
        </p:txBody>
      </p:sp>
      <p:sp>
        <p:nvSpPr>
          <p:cNvPr id="362" name="Google Shape;362;p26"/>
          <p:cNvSpPr/>
          <p:nvPr/>
        </p:nvSpPr>
        <p:spPr>
          <a:xfrm>
            <a:off x="5551679" y="3413251"/>
            <a:ext cx="1196400" cy="303600"/>
          </a:xfrm>
          <a:prstGeom prst="rect">
            <a:avLst/>
          </a:prstGeom>
          <a:solidFill>
            <a:srgbClr val="FFAB4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1</a:t>
            </a:r>
            <a:endParaRPr sz="1000">
              <a:latin typeface="Abel"/>
              <a:ea typeface="Abel"/>
              <a:cs typeface="Abel"/>
              <a:sym typeface="Abel"/>
            </a:endParaRPr>
          </a:p>
        </p:txBody>
      </p:sp>
      <p:sp>
        <p:nvSpPr>
          <p:cNvPr id="363" name="Google Shape;363;p26"/>
          <p:cNvSpPr/>
          <p:nvPr/>
        </p:nvSpPr>
        <p:spPr>
          <a:xfrm>
            <a:off x="7004450" y="3413251"/>
            <a:ext cx="1196400" cy="303600"/>
          </a:xfrm>
          <a:prstGeom prst="rect">
            <a:avLst/>
          </a:prstGeom>
          <a:solidFill>
            <a:srgbClr val="FFAB4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1</a:t>
            </a:r>
            <a:endParaRPr sz="1000">
              <a:latin typeface="Abel"/>
              <a:ea typeface="Abel"/>
              <a:cs typeface="Abel"/>
              <a:sym typeface="Abel"/>
            </a:endParaRPr>
          </a:p>
        </p:txBody>
      </p:sp>
      <p:sp>
        <p:nvSpPr>
          <p:cNvPr id="343" name="Google Shape;343;p26"/>
          <p:cNvSpPr/>
          <p:nvPr/>
        </p:nvSpPr>
        <p:spPr>
          <a:xfrm>
            <a:off x="2646125" y="3716851"/>
            <a:ext cx="1196400" cy="303600"/>
          </a:xfrm>
          <a:prstGeom prst="rect">
            <a:avLst/>
          </a:prstGeom>
          <a:solidFill>
            <a:srgbClr val="FE4A4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1</a:t>
            </a:r>
            <a:endParaRPr sz="1000">
              <a:latin typeface="Abel"/>
              <a:ea typeface="Abel"/>
              <a:cs typeface="Abel"/>
              <a:sym typeface="Abel"/>
            </a:endParaRPr>
          </a:p>
        </p:txBody>
      </p:sp>
      <p:sp>
        <p:nvSpPr>
          <p:cNvPr id="334" name="Google Shape;334;p26"/>
          <p:cNvSpPr/>
          <p:nvPr/>
        </p:nvSpPr>
        <p:spPr>
          <a:xfrm>
            <a:off x="4098908" y="3716851"/>
            <a:ext cx="1196400" cy="303600"/>
          </a:xfrm>
          <a:prstGeom prst="rect">
            <a:avLst/>
          </a:prstGeom>
          <a:solidFill>
            <a:srgbClr val="FE4A4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1</a:t>
            </a:r>
            <a:endParaRPr sz="1000">
              <a:latin typeface="Abel"/>
              <a:ea typeface="Abel"/>
              <a:cs typeface="Abel"/>
              <a:sym typeface="Abel"/>
            </a:endParaRPr>
          </a:p>
        </p:txBody>
      </p:sp>
      <p:sp>
        <p:nvSpPr>
          <p:cNvPr id="337" name="Google Shape;337;p26"/>
          <p:cNvSpPr/>
          <p:nvPr/>
        </p:nvSpPr>
        <p:spPr>
          <a:xfrm>
            <a:off x="5551679" y="3716851"/>
            <a:ext cx="1196400" cy="303600"/>
          </a:xfrm>
          <a:prstGeom prst="rect">
            <a:avLst/>
          </a:prstGeom>
          <a:solidFill>
            <a:srgbClr val="FE4A4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2</a:t>
            </a:r>
            <a:endParaRPr sz="1000">
              <a:latin typeface="Abel"/>
              <a:ea typeface="Abel"/>
              <a:cs typeface="Abel"/>
              <a:sym typeface="Abel"/>
            </a:endParaRPr>
          </a:p>
        </p:txBody>
      </p:sp>
      <p:sp>
        <p:nvSpPr>
          <p:cNvPr id="340" name="Google Shape;340;p26"/>
          <p:cNvSpPr/>
          <p:nvPr/>
        </p:nvSpPr>
        <p:spPr>
          <a:xfrm>
            <a:off x="7004450" y="3716851"/>
            <a:ext cx="1196400" cy="303600"/>
          </a:xfrm>
          <a:prstGeom prst="rect">
            <a:avLst/>
          </a:prstGeom>
          <a:solidFill>
            <a:srgbClr val="FE4A4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latin typeface="Abel"/>
                <a:ea typeface="Abel"/>
                <a:cs typeface="Abel"/>
                <a:sym typeface="Abel"/>
              </a:rPr>
              <a:t>1</a:t>
            </a:r>
            <a:endParaRPr sz="1000">
              <a:latin typeface="Abel"/>
              <a:ea typeface="Abel"/>
              <a:cs typeface="Abel"/>
              <a:sym typeface="Abe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367" name="Shape 367"/>
        <p:cNvGrpSpPr/>
        <p:nvPr/>
      </p:nvGrpSpPr>
      <p:grpSpPr>
        <a:xfrm>
          <a:off x="0" y="0"/>
          <a:ext cx="0" cy="0"/>
          <a:chOff x="0" y="0"/>
          <a:chExt cx="0" cy="0"/>
        </a:xfrm>
      </p:grpSpPr>
      <p:pic>
        <p:nvPicPr>
          <p:cNvPr id="368" name="Google Shape;368;p27"/>
          <p:cNvPicPr preferRelativeResize="0"/>
          <p:nvPr/>
        </p:nvPicPr>
        <p:blipFill rotWithShape="1">
          <a:blip r:embed="rId3">
            <a:alphaModFix/>
          </a:blip>
          <a:srcRect b="45622" l="27225" r="0" t="0"/>
          <a:stretch/>
        </p:blipFill>
        <p:spPr>
          <a:xfrm flipH="1">
            <a:off x="0" y="0"/>
            <a:ext cx="4591700" cy="5143501"/>
          </a:xfrm>
          <a:prstGeom prst="rect">
            <a:avLst/>
          </a:prstGeom>
          <a:noFill/>
          <a:ln>
            <a:noFill/>
          </a:ln>
        </p:spPr>
      </p:pic>
      <p:pic>
        <p:nvPicPr>
          <p:cNvPr id="369" name="Google Shape;369;p27"/>
          <p:cNvPicPr preferRelativeResize="0"/>
          <p:nvPr/>
        </p:nvPicPr>
        <p:blipFill rotWithShape="1">
          <a:blip r:embed="rId4">
            <a:alphaModFix/>
          </a:blip>
          <a:srcRect b="0" l="27813" r="12641" t="0"/>
          <a:stretch/>
        </p:blipFill>
        <p:spPr>
          <a:xfrm>
            <a:off x="4551598" y="0"/>
            <a:ext cx="4591698" cy="5143424"/>
          </a:xfrm>
          <a:prstGeom prst="rect">
            <a:avLst/>
          </a:prstGeom>
          <a:noFill/>
          <a:ln>
            <a:noFill/>
          </a:ln>
        </p:spPr>
      </p:pic>
      <p:sp>
        <p:nvSpPr>
          <p:cNvPr id="370" name="Google Shape;370;p27"/>
          <p:cNvSpPr/>
          <p:nvPr/>
        </p:nvSpPr>
        <p:spPr>
          <a:xfrm flipH="1">
            <a:off x="3757750" y="0"/>
            <a:ext cx="1628400" cy="52290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7"/>
          <p:cNvSpPr txBox="1"/>
          <p:nvPr>
            <p:ph type="ctrTitle"/>
          </p:nvPr>
        </p:nvSpPr>
        <p:spPr>
          <a:xfrm>
            <a:off x="3868975" y="2143950"/>
            <a:ext cx="1406100" cy="85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2700">
                <a:solidFill>
                  <a:srgbClr val="434343"/>
                </a:solidFill>
              </a:rPr>
              <a:t>WHERE WE ARE + WHERE WE WANT TO BE</a:t>
            </a:r>
            <a:endParaRPr sz="2700">
              <a:solidFill>
                <a:srgbClr val="434343"/>
              </a:solidFill>
            </a:endParaRPr>
          </a:p>
        </p:txBody>
      </p:sp>
      <p:sp>
        <p:nvSpPr>
          <p:cNvPr id="372" name="Google Shape;372;p27"/>
          <p:cNvSpPr txBox="1"/>
          <p:nvPr>
            <p:ph idx="1" type="subTitle"/>
          </p:nvPr>
        </p:nvSpPr>
        <p:spPr>
          <a:xfrm flipH="1">
            <a:off x="992525" y="1809450"/>
            <a:ext cx="2243400" cy="79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800"/>
              <a:t>WHERE WE ARE</a:t>
            </a:r>
            <a:endParaRPr sz="1800"/>
          </a:p>
        </p:txBody>
      </p:sp>
      <p:sp>
        <p:nvSpPr>
          <p:cNvPr id="373" name="Google Shape;373;p27"/>
          <p:cNvSpPr txBox="1"/>
          <p:nvPr>
            <p:ph idx="2" type="subTitle"/>
          </p:nvPr>
        </p:nvSpPr>
        <p:spPr>
          <a:xfrm>
            <a:off x="992475" y="2678542"/>
            <a:ext cx="2243400" cy="5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Despite being red, Mars is a cold place, not hot</a:t>
            </a:r>
            <a:endParaRPr/>
          </a:p>
        </p:txBody>
      </p:sp>
      <p:sp>
        <p:nvSpPr>
          <p:cNvPr id="374" name="Google Shape;374;p27"/>
          <p:cNvSpPr txBox="1"/>
          <p:nvPr>
            <p:ph idx="3" type="subTitle"/>
          </p:nvPr>
        </p:nvSpPr>
        <p:spPr>
          <a:xfrm flipH="1">
            <a:off x="5908125" y="1809450"/>
            <a:ext cx="2243400" cy="79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800"/>
              <a:t>WHERE WE WANT TO BE</a:t>
            </a:r>
            <a:endParaRPr sz="1800"/>
          </a:p>
        </p:txBody>
      </p:sp>
      <p:sp>
        <p:nvSpPr>
          <p:cNvPr id="375" name="Google Shape;375;p27"/>
          <p:cNvSpPr txBox="1"/>
          <p:nvPr>
            <p:ph idx="4" type="subTitle"/>
          </p:nvPr>
        </p:nvSpPr>
        <p:spPr>
          <a:xfrm>
            <a:off x="5908125" y="2678542"/>
            <a:ext cx="2243400" cy="53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Jupiter is a gas giant and the biggest planet in our Solar System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79" name="Shape 379"/>
        <p:cNvGrpSpPr/>
        <p:nvPr/>
      </p:nvGrpSpPr>
      <p:grpSpPr>
        <a:xfrm>
          <a:off x="0" y="0"/>
          <a:ext cx="0" cy="0"/>
          <a:chOff x="0" y="0"/>
          <a:chExt cx="0" cy="0"/>
        </a:xfrm>
      </p:grpSpPr>
      <p:sp>
        <p:nvSpPr>
          <p:cNvPr id="380" name="Google Shape;380;p28"/>
          <p:cNvSpPr txBox="1"/>
          <p:nvPr>
            <p:ph idx="1" type="subTitle"/>
          </p:nvPr>
        </p:nvSpPr>
        <p:spPr>
          <a:xfrm>
            <a:off x="1139125" y="2298263"/>
            <a:ext cx="2776800" cy="53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Does anyone have any questions?</a:t>
            </a:r>
            <a:endParaRPr/>
          </a:p>
          <a:p>
            <a:pPr indent="0" lvl="0" marL="0" rtl="0" algn="l">
              <a:spcBef>
                <a:spcPts val="0"/>
              </a:spcBef>
              <a:spcAft>
                <a:spcPts val="0"/>
              </a:spcAft>
              <a:buClr>
                <a:schemeClr val="dk1"/>
              </a:buClr>
              <a:buSzPts val="1100"/>
              <a:buFont typeface="Arial"/>
              <a:buNone/>
            </a:pPr>
            <a:r>
              <a:rPr lang="es"/>
              <a:t>addyouremail@freepik.com</a:t>
            </a:r>
            <a:endParaRPr/>
          </a:p>
          <a:p>
            <a:pPr indent="0" lvl="0" marL="0" rtl="0" algn="l">
              <a:spcBef>
                <a:spcPts val="0"/>
              </a:spcBef>
              <a:spcAft>
                <a:spcPts val="0"/>
              </a:spcAft>
              <a:buClr>
                <a:schemeClr val="dk1"/>
              </a:buClr>
              <a:buSzPts val="1100"/>
              <a:buFont typeface="Arial"/>
              <a:buNone/>
            </a:pPr>
            <a:r>
              <a:rPr lang="es"/>
              <a:t>+91 620 421 838</a:t>
            </a:r>
            <a:endParaRPr/>
          </a:p>
          <a:p>
            <a:pPr indent="0" lvl="0" marL="0" rtl="0" algn="l">
              <a:spcBef>
                <a:spcPts val="0"/>
              </a:spcBef>
              <a:spcAft>
                <a:spcPts val="0"/>
              </a:spcAft>
              <a:buNone/>
            </a:pPr>
            <a:r>
              <a:rPr lang="es"/>
              <a:t>yourcompany.com</a:t>
            </a:r>
            <a:endParaRPr/>
          </a:p>
        </p:txBody>
      </p:sp>
      <p:grpSp>
        <p:nvGrpSpPr>
          <p:cNvPr id="381" name="Google Shape;381;p28"/>
          <p:cNvGrpSpPr/>
          <p:nvPr/>
        </p:nvGrpSpPr>
        <p:grpSpPr>
          <a:xfrm>
            <a:off x="1195151" y="3319899"/>
            <a:ext cx="1462908" cy="194362"/>
            <a:chOff x="6591478" y="5472530"/>
            <a:chExt cx="2169199" cy="288200"/>
          </a:xfrm>
        </p:grpSpPr>
        <p:sp>
          <p:nvSpPr>
            <p:cNvPr id="382" name="Google Shape;382;p28"/>
            <p:cNvSpPr/>
            <p:nvPr/>
          </p:nvSpPr>
          <p:spPr>
            <a:xfrm>
              <a:off x="8501356" y="5513077"/>
              <a:ext cx="259321" cy="247653"/>
            </a:xfrm>
            <a:custGeom>
              <a:rect b="b" l="l" r="r" t="t"/>
              <a:pathLst>
                <a:path extrusionOk="0" h="37269" w="39025">
                  <a:moveTo>
                    <a:pt x="4748" y="1"/>
                  </a:moveTo>
                  <a:cubicBezTo>
                    <a:pt x="1887" y="1"/>
                    <a:pt x="1" y="1919"/>
                    <a:pt x="1" y="4358"/>
                  </a:cubicBezTo>
                  <a:cubicBezTo>
                    <a:pt x="1" y="6797"/>
                    <a:pt x="1757" y="8683"/>
                    <a:pt x="4618" y="8683"/>
                  </a:cubicBezTo>
                  <a:lnTo>
                    <a:pt x="4748" y="8683"/>
                  </a:lnTo>
                  <a:cubicBezTo>
                    <a:pt x="7578" y="8683"/>
                    <a:pt x="9366" y="6797"/>
                    <a:pt x="9366" y="4358"/>
                  </a:cubicBezTo>
                  <a:cubicBezTo>
                    <a:pt x="9366" y="1919"/>
                    <a:pt x="7578" y="1"/>
                    <a:pt x="4748" y="1"/>
                  </a:cubicBezTo>
                  <a:close/>
                  <a:moveTo>
                    <a:pt x="553" y="12196"/>
                  </a:moveTo>
                  <a:lnTo>
                    <a:pt x="553" y="37268"/>
                  </a:lnTo>
                  <a:lnTo>
                    <a:pt x="8813" y="37268"/>
                  </a:lnTo>
                  <a:lnTo>
                    <a:pt x="8813" y="12196"/>
                  </a:lnTo>
                  <a:close/>
                  <a:moveTo>
                    <a:pt x="29398" y="11545"/>
                  </a:moveTo>
                  <a:cubicBezTo>
                    <a:pt x="24943" y="11545"/>
                    <a:pt x="22894" y="13984"/>
                    <a:pt x="21821" y="15740"/>
                  </a:cubicBezTo>
                  <a:lnTo>
                    <a:pt x="21821" y="12196"/>
                  </a:lnTo>
                  <a:lnTo>
                    <a:pt x="13561" y="12196"/>
                  </a:lnTo>
                  <a:lnTo>
                    <a:pt x="13561" y="37268"/>
                  </a:lnTo>
                  <a:lnTo>
                    <a:pt x="21821" y="37268"/>
                  </a:lnTo>
                  <a:lnTo>
                    <a:pt x="21821" y="23187"/>
                  </a:lnTo>
                  <a:cubicBezTo>
                    <a:pt x="21821" y="22504"/>
                    <a:pt x="21951" y="21691"/>
                    <a:pt x="22081" y="21138"/>
                  </a:cubicBezTo>
                  <a:cubicBezTo>
                    <a:pt x="22764" y="19675"/>
                    <a:pt x="24130" y="18179"/>
                    <a:pt x="26439" y="18179"/>
                  </a:cubicBezTo>
                  <a:cubicBezTo>
                    <a:pt x="29398" y="18179"/>
                    <a:pt x="30634" y="20488"/>
                    <a:pt x="30634" y="23870"/>
                  </a:cubicBezTo>
                  <a:lnTo>
                    <a:pt x="30634" y="37268"/>
                  </a:lnTo>
                  <a:lnTo>
                    <a:pt x="39024" y="37268"/>
                  </a:lnTo>
                  <a:lnTo>
                    <a:pt x="39024" y="22927"/>
                  </a:lnTo>
                  <a:cubicBezTo>
                    <a:pt x="39024" y="15187"/>
                    <a:pt x="34959" y="11545"/>
                    <a:pt x="29398" y="11545"/>
                  </a:cubicBezTo>
                  <a:close/>
                </a:path>
              </a:pathLst>
            </a:cu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83" name="Google Shape;383;p28"/>
            <p:cNvSpPr/>
            <p:nvPr/>
          </p:nvSpPr>
          <p:spPr>
            <a:xfrm>
              <a:off x="7974073" y="5561910"/>
              <a:ext cx="288200" cy="198819"/>
            </a:xfrm>
            <a:custGeom>
              <a:rect b="b" l="l" r="r" t="t"/>
              <a:pathLst>
                <a:path extrusionOk="0" h="26922" w="39025">
                  <a:moveTo>
                    <a:pt x="27350" y="0"/>
                  </a:moveTo>
                  <a:lnTo>
                    <a:pt x="27350" y="0"/>
                  </a:lnTo>
                  <a:cubicBezTo>
                    <a:pt x="26197" y="125"/>
                    <a:pt x="25134" y="638"/>
                    <a:pt x="24332" y="1395"/>
                  </a:cubicBezTo>
                  <a:lnTo>
                    <a:pt x="24332" y="1395"/>
                  </a:lnTo>
                  <a:cubicBezTo>
                    <a:pt x="24579" y="1133"/>
                    <a:pt x="24781" y="747"/>
                    <a:pt x="24781" y="261"/>
                  </a:cubicBezTo>
                  <a:lnTo>
                    <a:pt x="24781" y="261"/>
                  </a:lnTo>
                  <a:cubicBezTo>
                    <a:pt x="21951" y="2179"/>
                    <a:pt x="20163" y="6114"/>
                    <a:pt x="18700" y="9756"/>
                  </a:cubicBezTo>
                  <a:cubicBezTo>
                    <a:pt x="17594" y="8683"/>
                    <a:pt x="16651" y="7870"/>
                    <a:pt x="15838" y="7447"/>
                  </a:cubicBezTo>
                  <a:cubicBezTo>
                    <a:pt x="13269" y="6114"/>
                    <a:pt x="10407" y="4748"/>
                    <a:pt x="5822" y="2992"/>
                  </a:cubicBezTo>
                  <a:lnTo>
                    <a:pt x="5822" y="2992"/>
                  </a:lnTo>
                  <a:cubicBezTo>
                    <a:pt x="5692" y="4488"/>
                    <a:pt x="6505" y="6504"/>
                    <a:pt x="9074" y="7870"/>
                  </a:cubicBezTo>
                  <a:cubicBezTo>
                    <a:pt x="8521" y="7870"/>
                    <a:pt x="7578" y="8000"/>
                    <a:pt x="6765" y="8130"/>
                  </a:cubicBezTo>
                  <a:cubicBezTo>
                    <a:pt x="7025" y="9886"/>
                    <a:pt x="8131" y="11382"/>
                    <a:pt x="11090" y="12065"/>
                  </a:cubicBezTo>
                  <a:cubicBezTo>
                    <a:pt x="9757" y="12195"/>
                    <a:pt x="9074" y="12455"/>
                    <a:pt x="8391" y="13138"/>
                  </a:cubicBezTo>
                  <a:cubicBezTo>
                    <a:pt x="9015" y="14268"/>
                    <a:pt x="10320" y="15480"/>
                    <a:pt x="12602" y="15480"/>
                  </a:cubicBezTo>
                  <a:cubicBezTo>
                    <a:pt x="12816" y="15480"/>
                    <a:pt x="13038" y="15469"/>
                    <a:pt x="13269" y="15447"/>
                  </a:cubicBezTo>
                  <a:lnTo>
                    <a:pt x="13269" y="15447"/>
                  </a:lnTo>
                  <a:cubicBezTo>
                    <a:pt x="10330" y="16733"/>
                    <a:pt x="11829" y="18855"/>
                    <a:pt x="14050" y="18855"/>
                  </a:cubicBezTo>
                  <a:cubicBezTo>
                    <a:pt x="14188" y="18855"/>
                    <a:pt x="14329" y="18846"/>
                    <a:pt x="14472" y="18829"/>
                  </a:cubicBezTo>
                  <a:lnTo>
                    <a:pt x="14472" y="18829"/>
                  </a:lnTo>
                  <a:cubicBezTo>
                    <a:pt x="12352" y="20949"/>
                    <a:pt x="9610" y="21931"/>
                    <a:pt x="6946" y="21931"/>
                  </a:cubicBezTo>
                  <a:cubicBezTo>
                    <a:pt x="4337" y="21931"/>
                    <a:pt x="1803" y="20990"/>
                    <a:pt x="1" y="19252"/>
                  </a:cubicBezTo>
                  <a:lnTo>
                    <a:pt x="1" y="19252"/>
                  </a:lnTo>
                  <a:cubicBezTo>
                    <a:pt x="3943" y="24613"/>
                    <a:pt x="9785" y="26921"/>
                    <a:pt x="15554" y="26921"/>
                  </a:cubicBezTo>
                  <a:cubicBezTo>
                    <a:pt x="24064" y="26921"/>
                    <a:pt x="32416" y="21899"/>
                    <a:pt x="34276" y="14244"/>
                  </a:cubicBezTo>
                  <a:cubicBezTo>
                    <a:pt x="36715" y="14244"/>
                    <a:pt x="38049" y="13431"/>
                    <a:pt x="39024" y="12455"/>
                  </a:cubicBezTo>
                  <a:lnTo>
                    <a:pt x="39024" y="12455"/>
                  </a:lnTo>
                  <a:cubicBezTo>
                    <a:pt x="38637" y="12538"/>
                    <a:pt x="38195" y="12574"/>
                    <a:pt x="37736" y="12574"/>
                  </a:cubicBezTo>
                  <a:cubicBezTo>
                    <a:pt x="36575" y="12574"/>
                    <a:pt x="35306" y="12345"/>
                    <a:pt x="34537" y="12065"/>
                  </a:cubicBezTo>
                  <a:cubicBezTo>
                    <a:pt x="36715" y="11805"/>
                    <a:pt x="38211" y="10829"/>
                    <a:pt x="38732" y="9496"/>
                  </a:cubicBezTo>
                  <a:lnTo>
                    <a:pt x="38732" y="9496"/>
                  </a:lnTo>
                  <a:cubicBezTo>
                    <a:pt x="38222" y="9787"/>
                    <a:pt x="36737" y="10168"/>
                    <a:pt x="35462" y="10168"/>
                  </a:cubicBezTo>
                  <a:cubicBezTo>
                    <a:pt x="35026" y="10168"/>
                    <a:pt x="34616" y="10124"/>
                    <a:pt x="34276" y="10016"/>
                  </a:cubicBezTo>
                  <a:cubicBezTo>
                    <a:pt x="34146" y="9626"/>
                    <a:pt x="33984" y="9366"/>
                    <a:pt x="33984" y="9073"/>
                  </a:cubicBezTo>
                  <a:cubicBezTo>
                    <a:pt x="32954" y="5454"/>
                    <a:pt x="29680" y="2554"/>
                    <a:pt x="26171" y="2554"/>
                  </a:cubicBezTo>
                  <a:cubicBezTo>
                    <a:pt x="26022" y="2554"/>
                    <a:pt x="25873" y="2559"/>
                    <a:pt x="25724" y="2569"/>
                  </a:cubicBezTo>
                  <a:cubicBezTo>
                    <a:pt x="26016" y="2439"/>
                    <a:pt x="26277" y="2439"/>
                    <a:pt x="26667" y="2309"/>
                  </a:cubicBezTo>
                  <a:cubicBezTo>
                    <a:pt x="27090" y="2179"/>
                    <a:pt x="29398" y="1757"/>
                    <a:pt x="28976" y="944"/>
                  </a:cubicBezTo>
                  <a:cubicBezTo>
                    <a:pt x="28917" y="759"/>
                    <a:pt x="28724" y="687"/>
                    <a:pt x="28453" y="687"/>
                  </a:cubicBezTo>
                  <a:cubicBezTo>
                    <a:pt x="27531" y="687"/>
                    <a:pt x="25706" y="1526"/>
                    <a:pt x="25203" y="1626"/>
                  </a:cubicBezTo>
                  <a:cubicBezTo>
                    <a:pt x="26016" y="1366"/>
                    <a:pt x="27220" y="944"/>
                    <a:pt x="27350" y="0"/>
                  </a:cubicBezTo>
                  <a:close/>
                </a:path>
              </a:pathLst>
            </a:cu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84" name="Google Shape;384;p28"/>
            <p:cNvSpPr/>
            <p:nvPr/>
          </p:nvSpPr>
          <p:spPr>
            <a:xfrm>
              <a:off x="6591478" y="5472530"/>
              <a:ext cx="134016" cy="288200"/>
            </a:xfrm>
            <a:custGeom>
              <a:rect b="b" l="l" r="r" t="t"/>
              <a:pathLst>
                <a:path extrusionOk="0" h="39025" w="18147">
                  <a:moveTo>
                    <a:pt x="12195" y="1"/>
                  </a:moveTo>
                  <a:cubicBezTo>
                    <a:pt x="3805" y="1"/>
                    <a:pt x="3935" y="6635"/>
                    <a:pt x="3935" y="7578"/>
                  </a:cubicBezTo>
                  <a:lnTo>
                    <a:pt x="3935" y="12878"/>
                  </a:lnTo>
                  <a:lnTo>
                    <a:pt x="0" y="12878"/>
                  </a:lnTo>
                  <a:lnTo>
                    <a:pt x="0" y="19512"/>
                  </a:lnTo>
                  <a:lnTo>
                    <a:pt x="3935" y="19512"/>
                  </a:lnTo>
                  <a:lnTo>
                    <a:pt x="3935" y="39024"/>
                  </a:lnTo>
                  <a:lnTo>
                    <a:pt x="12065" y="39024"/>
                  </a:lnTo>
                  <a:lnTo>
                    <a:pt x="12065" y="19512"/>
                  </a:lnTo>
                  <a:lnTo>
                    <a:pt x="17496" y="19512"/>
                  </a:lnTo>
                  <a:cubicBezTo>
                    <a:pt x="17496" y="19512"/>
                    <a:pt x="18016" y="16390"/>
                    <a:pt x="18146" y="12878"/>
                  </a:cubicBezTo>
                  <a:lnTo>
                    <a:pt x="12065" y="12878"/>
                  </a:lnTo>
                  <a:lnTo>
                    <a:pt x="12065" y="8391"/>
                  </a:lnTo>
                  <a:cubicBezTo>
                    <a:pt x="12065" y="7740"/>
                    <a:pt x="12878" y="6765"/>
                    <a:pt x="13821" y="6765"/>
                  </a:cubicBezTo>
                  <a:lnTo>
                    <a:pt x="18146" y="6765"/>
                  </a:lnTo>
                  <a:lnTo>
                    <a:pt x="18146" y="1"/>
                  </a:lnTo>
                  <a:close/>
                </a:path>
              </a:pathLst>
            </a:cu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nvGrpSpPr>
            <p:cNvPr id="385" name="Google Shape;385;p28"/>
            <p:cNvGrpSpPr/>
            <p:nvPr/>
          </p:nvGrpSpPr>
          <p:grpSpPr>
            <a:xfrm>
              <a:off x="7044120" y="5551598"/>
              <a:ext cx="209199" cy="209132"/>
              <a:chOff x="5796225" y="5379778"/>
              <a:chExt cx="346586" cy="346531"/>
            </a:xfrm>
          </p:grpSpPr>
          <p:sp>
            <p:nvSpPr>
              <p:cNvPr id="386" name="Google Shape;386;p28"/>
              <p:cNvSpPr/>
              <p:nvPr/>
            </p:nvSpPr>
            <p:spPr>
              <a:xfrm>
                <a:off x="5796225" y="5379778"/>
                <a:ext cx="346586" cy="346531"/>
              </a:xfrm>
              <a:custGeom>
                <a:rect b="b" l="l" r="r" t="t"/>
                <a:pathLst>
                  <a:path extrusionOk="0" h="119907" w="119926">
                    <a:moveTo>
                      <a:pt x="98708" y="14513"/>
                    </a:moveTo>
                    <a:cubicBezTo>
                      <a:pt x="102529" y="14588"/>
                      <a:pt x="105656" y="17790"/>
                      <a:pt x="105656" y="21611"/>
                    </a:cubicBezTo>
                    <a:cubicBezTo>
                      <a:pt x="105656" y="25431"/>
                      <a:pt x="102454" y="28558"/>
                      <a:pt x="98633" y="28558"/>
                    </a:cubicBezTo>
                    <a:cubicBezTo>
                      <a:pt x="94720" y="28558"/>
                      <a:pt x="91611" y="25356"/>
                      <a:pt x="91611" y="21461"/>
                    </a:cubicBezTo>
                    <a:cubicBezTo>
                      <a:pt x="91686" y="17641"/>
                      <a:pt x="94888" y="14513"/>
                      <a:pt x="98708" y="14513"/>
                    </a:cubicBezTo>
                    <a:close/>
                    <a:moveTo>
                      <a:pt x="60000" y="28558"/>
                    </a:moveTo>
                    <a:cubicBezTo>
                      <a:pt x="77472" y="28558"/>
                      <a:pt x="91686" y="42828"/>
                      <a:pt x="91611" y="60244"/>
                    </a:cubicBezTo>
                    <a:cubicBezTo>
                      <a:pt x="91611" y="77641"/>
                      <a:pt x="77397" y="91761"/>
                      <a:pt x="60000" y="91761"/>
                    </a:cubicBezTo>
                    <a:cubicBezTo>
                      <a:pt x="42603" y="91761"/>
                      <a:pt x="28408" y="77566"/>
                      <a:pt x="28408" y="60150"/>
                    </a:cubicBezTo>
                    <a:cubicBezTo>
                      <a:pt x="28483" y="42753"/>
                      <a:pt x="42603" y="28558"/>
                      <a:pt x="60000" y="28558"/>
                    </a:cubicBezTo>
                    <a:close/>
                    <a:moveTo>
                      <a:pt x="15524" y="0"/>
                    </a:moveTo>
                    <a:cubicBezTo>
                      <a:pt x="13577" y="693"/>
                      <a:pt x="11461" y="1086"/>
                      <a:pt x="9588" y="2023"/>
                    </a:cubicBezTo>
                    <a:cubicBezTo>
                      <a:pt x="3502" y="5300"/>
                      <a:pt x="150" y="10524"/>
                      <a:pt x="150" y="17397"/>
                    </a:cubicBezTo>
                    <a:cubicBezTo>
                      <a:pt x="0" y="45805"/>
                      <a:pt x="75" y="74120"/>
                      <a:pt x="75" y="102454"/>
                    </a:cubicBezTo>
                    <a:cubicBezTo>
                      <a:pt x="75" y="112042"/>
                      <a:pt x="7884" y="119851"/>
                      <a:pt x="17472" y="119851"/>
                    </a:cubicBezTo>
                    <a:cubicBezTo>
                      <a:pt x="31639" y="119888"/>
                      <a:pt x="45820" y="119907"/>
                      <a:pt x="60000" y="119907"/>
                    </a:cubicBezTo>
                    <a:cubicBezTo>
                      <a:pt x="74181" y="119907"/>
                      <a:pt x="88362" y="119888"/>
                      <a:pt x="102529" y="119851"/>
                    </a:cubicBezTo>
                    <a:cubicBezTo>
                      <a:pt x="111105" y="119851"/>
                      <a:pt x="118296" y="113615"/>
                      <a:pt x="119701" y="105094"/>
                    </a:cubicBezTo>
                    <a:cubicBezTo>
                      <a:pt x="119776" y="104794"/>
                      <a:pt x="119851" y="104476"/>
                      <a:pt x="119926" y="104158"/>
                    </a:cubicBezTo>
                    <a:lnTo>
                      <a:pt x="119926" y="15450"/>
                    </a:lnTo>
                    <a:cubicBezTo>
                      <a:pt x="119776" y="14738"/>
                      <a:pt x="119607" y="13970"/>
                      <a:pt x="119383" y="13259"/>
                    </a:cubicBezTo>
                    <a:cubicBezTo>
                      <a:pt x="117266" y="6086"/>
                      <a:pt x="112510" y="1723"/>
                      <a:pt x="105094" y="225"/>
                    </a:cubicBezTo>
                    <a:cubicBezTo>
                      <a:pt x="104869" y="225"/>
                      <a:pt x="104720" y="75"/>
                      <a:pt x="104476" y="0"/>
                    </a:cubicBezTo>
                    <a:close/>
                  </a:path>
                </a:pathLst>
              </a:cu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8"/>
              <p:cNvSpPr/>
              <p:nvPr/>
            </p:nvSpPr>
            <p:spPr>
              <a:xfrm>
                <a:off x="5898469" y="5482001"/>
                <a:ext cx="142070" cy="142070"/>
              </a:xfrm>
              <a:custGeom>
                <a:rect b="b" l="l" r="r" t="t"/>
                <a:pathLst>
                  <a:path extrusionOk="0" h="49159" w="49159">
                    <a:moveTo>
                      <a:pt x="24645" y="1"/>
                    </a:moveTo>
                    <a:cubicBezTo>
                      <a:pt x="11143" y="1"/>
                      <a:pt x="76" y="10993"/>
                      <a:pt x="1" y="24495"/>
                    </a:cubicBezTo>
                    <a:cubicBezTo>
                      <a:pt x="1" y="38072"/>
                      <a:pt x="10993" y="49158"/>
                      <a:pt x="24570" y="49158"/>
                    </a:cubicBezTo>
                    <a:cubicBezTo>
                      <a:pt x="24616" y="49158"/>
                      <a:pt x="24661" y="49159"/>
                      <a:pt x="24706" y="49159"/>
                    </a:cubicBezTo>
                    <a:cubicBezTo>
                      <a:pt x="38147" y="49159"/>
                      <a:pt x="49158" y="38102"/>
                      <a:pt x="49158" y="24664"/>
                    </a:cubicBezTo>
                    <a:cubicBezTo>
                      <a:pt x="49158" y="11162"/>
                      <a:pt x="38147" y="76"/>
                      <a:pt x="24645" y="1"/>
                    </a:cubicBezTo>
                    <a:close/>
                  </a:path>
                </a:pathLst>
              </a:cu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28"/>
            <p:cNvGrpSpPr/>
            <p:nvPr/>
          </p:nvGrpSpPr>
          <p:grpSpPr>
            <a:xfrm>
              <a:off x="7468705" y="5547374"/>
              <a:ext cx="346597" cy="213355"/>
              <a:chOff x="6177772" y="5416453"/>
              <a:chExt cx="442144" cy="272172"/>
            </a:xfrm>
          </p:grpSpPr>
          <p:sp>
            <p:nvSpPr>
              <p:cNvPr id="389" name="Google Shape;389;p28"/>
              <p:cNvSpPr/>
              <p:nvPr/>
            </p:nvSpPr>
            <p:spPr>
              <a:xfrm>
                <a:off x="6501770" y="5494176"/>
                <a:ext cx="118146" cy="116577"/>
              </a:xfrm>
              <a:custGeom>
                <a:rect b="b" l="l" r="r" t="t"/>
                <a:pathLst>
                  <a:path extrusionOk="0" h="40338" w="40881">
                    <a:moveTo>
                      <a:pt x="13577" y="0"/>
                    </a:moveTo>
                    <a:lnTo>
                      <a:pt x="13577" y="11236"/>
                    </a:lnTo>
                    <a:cubicBezTo>
                      <a:pt x="13652" y="12716"/>
                      <a:pt x="13109" y="13334"/>
                      <a:pt x="11536" y="13334"/>
                    </a:cubicBezTo>
                    <a:cubicBezTo>
                      <a:pt x="10353" y="13278"/>
                      <a:pt x="9183" y="13264"/>
                      <a:pt x="8016" y="13264"/>
                    </a:cubicBezTo>
                    <a:cubicBezTo>
                      <a:pt x="6740" y="13264"/>
                      <a:pt x="5467" y="13281"/>
                      <a:pt x="4187" y="13281"/>
                    </a:cubicBezTo>
                    <a:cubicBezTo>
                      <a:pt x="3469" y="13281"/>
                      <a:pt x="2748" y="13276"/>
                      <a:pt x="2023" y="13259"/>
                    </a:cubicBezTo>
                    <a:cubicBezTo>
                      <a:pt x="543" y="13259"/>
                      <a:pt x="0" y="13802"/>
                      <a:pt x="75" y="15206"/>
                    </a:cubicBezTo>
                    <a:lnTo>
                      <a:pt x="75" y="25206"/>
                    </a:lnTo>
                    <a:cubicBezTo>
                      <a:pt x="0" y="26686"/>
                      <a:pt x="618" y="27154"/>
                      <a:pt x="2023" y="27154"/>
                    </a:cubicBezTo>
                    <a:cubicBezTo>
                      <a:pt x="2479" y="27143"/>
                      <a:pt x="2936" y="27138"/>
                      <a:pt x="3393" y="27138"/>
                    </a:cubicBezTo>
                    <a:cubicBezTo>
                      <a:pt x="5180" y="27138"/>
                      <a:pt x="6971" y="27207"/>
                      <a:pt x="8759" y="27207"/>
                    </a:cubicBezTo>
                    <a:cubicBezTo>
                      <a:pt x="9554" y="27207"/>
                      <a:pt x="10349" y="27193"/>
                      <a:pt x="11142" y="27154"/>
                    </a:cubicBezTo>
                    <a:cubicBezTo>
                      <a:pt x="11297" y="27143"/>
                      <a:pt x="11442" y="27137"/>
                      <a:pt x="11579" y="27137"/>
                    </a:cubicBezTo>
                    <a:cubicBezTo>
                      <a:pt x="13251" y="27137"/>
                      <a:pt x="13646" y="27983"/>
                      <a:pt x="13577" y="29645"/>
                    </a:cubicBezTo>
                    <a:cubicBezTo>
                      <a:pt x="13483" y="33240"/>
                      <a:pt x="13577" y="36742"/>
                      <a:pt x="13577" y="40337"/>
                    </a:cubicBezTo>
                    <a:lnTo>
                      <a:pt x="27304" y="40337"/>
                    </a:lnTo>
                    <a:lnTo>
                      <a:pt x="27304" y="27154"/>
                    </a:lnTo>
                    <a:cubicBezTo>
                      <a:pt x="29950" y="27154"/>
                      <a:pt x="32464" y="27121"/>
                      <a:pt x="34933" y="27121"/>
                    </a:cubicBezTo>
                    <a:cubicBezTo>
                      <a:pt x="36168" y="27121"/>
                      <a:pt x="37391" y="27129"/>
                      <a:pt x="38614" y="27154"/>
                    </a:cubicBezTo>
                    <a:cubicBezTo>
                      <a:pt x="38706" y="27158"/>
                      <a:pt x="38795" y="27160"/>
                      <a:pt x="38880" y="27160"/>
                    </a:cubicBezTo>
                    <a:cubicBezTo>
                      <a:pt x="40386" y="27160"/>
                      <a:pt x="40805" y="26523"/>
                      <a:pt x="40805" y="24963"/>
                    </a:cubicBezTo>
                    <a:cubicBezTo>
                      <a:pt x="40731" y="21854"/>
                      <a:pt x="40637" y="18727"/>
                      <a:pt x="40805" y="15674"/>
                    </a:cubicBezTo>
                    <a:cubicBezTo>
                      <a:pt x="40880" y="13802"/>
                      <a:pt x="40169" y="13259"/>
                      <a:pt x="38390" y="13259"/>
                    </a:cubicBezTo>
                    <a:cubicBezTo>
                      <a:pt x="36651" y="13339"/>
                      <a:pt x="34929" y="13360"/>
                      <a:pt x="33185" y="13360"/>
                    </a:cubicBezTo>
                    <a:cubicBezTo>
                      <a:pt x="31246" y="13360"/>
                      <a:pt x="29279" y="13334"/>
                      <a:pt x="27229" y="13334"/>
                    </a:cubicBezTo>
                    <a:lnTo>
                      <a:pt x="27229" y="0"/>
                    </a:lnTo>
                    <a:close/>
                  </a:path>
                </a:pathLst>
              </a:cu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8"/>
              <p:cNvSpPr/>
              <p:nvPr/>
            </p:nvSpPr>
            <p:spPr>
              <a:xfrm>
                <a:off x="6177772" y="5416453"/>
                <a:ext cx="281862" cy="272172"/>
              </a:xfrm>
              <a:custGeom>
                <a:rect b="b" l="l" r="r" t="t"/>
                <a:pathLst>
                  <a:path extrusionOk="0" h="94177" w="97530">
                    <a:moveTo>
                      <a:pt x="52449" y="1"/>
                    </a:moveTo>
                    <a:cubicBezTo>
                      <a:pt x="48660" y="1"/>
                      <a:pt x="44777" y="457"/>
                      <a:pt x="40806" y="1377"/>
                    </a:cubicBezTo>
                    <a:cubicBezTo>
                      <a:pt x="15694" y="7163"/>
                      <a:pt x="1" y="33381"/>
                      <a:pt x="6405" y="58343"/>
                    </a:cubicBezTo>
                    <a:cubicBezTo>
                      <a:pt x="11826" y="79866"/>
                      <a:pt x="30954" y="94176"/>
                      <a:pt x="52216" y="94176"/>
                    </a:cubicBezTo>
                    <a:cubicBezTo>
                      <a:pt x="55707" y="94176"/>
                      <a:pt x="59255" y="93790"/>
                      <a:pt x="62810" y="92988"/>
                    </a:cubicBezTo>
                    <a:cubicBezTo>
                      <a:pt x="75994" y="90029"/>
                      <a:pt x="85994" y="82838"/>
                      <a:pt x="92080" y="70665"/>
                    </a:cubicBezTo>
                    <a:cubicBezTo>
                      <a:pt x="96593" y="61546"/>
                      <a:pt x="97529" y="51789"/>
                      <a:pt x="97061" y="41733"/>
                    </a:cubicBezTo>
                    <a:cubicBezTo>
                      <a:pt x="97061" y="40403"/>
                      <a:pt x="96218" y="40235"/>
                      <a:pt x="95188" y="40235"/>
                    </a:cubicBezTo>
                    <a:cubicBezTo>
                      <a:pt x="81312" y="40235"/>
                      <a:pt x="67492" y="40235"/>
                      <a:pt x="53690" y="40160"/>
                    </a:cubicBezTo>
                    <a:cubicBezTo>
                      <a:pt x="52211" y="40160"/>
                      <a:pt x="51743" y="40703"/>
                      <a:pt x="51743" y="42107"/>
                    </a:cubicBezTo>
                    <a:cubicBezTo>
                      <a:pt x="51818" y="46096"/>
                      <a:pt x="51892" y="49991"/>
                      <a:pt x="51743" y="53905"/>
                    </a:cubicBezTo>
                    <a:cubicBezTo>
                      <a:pt x="51649" y="56077"/>
                      <a:pt x="52510" y="56620"/>
                      <a:pt x="54552" y="56620"/>
                    </a:cubicBezTo>
                    <a:cubicBezTo>
                      <a:pt x="61724" y="56620"/>
                      <a:pt x="68896" y="56714"/>
                      <a:pt x="76087" y="56789"/>
                    </a:cubicBezTo>
                    <a:lnTo>
                      <a:pt x="78503" y="56789"/>
                    </a:lnTo>
                    <a:cubicBezTo>
                      <a:pt x="78335" y="57557"/>
                      <a:pt x="78260" y="58025"/>
                      <a:pt x="78110" y="58418"/>
                    </a:cubicBezTo>
                    <a:cubicBezTo>
                      <a:pt x="74322" y="69628"/>
                      <a:pt x="64462" y="76461"/>
                      <a:pt x="52825" y="76461"/>
                    </a:cubicBezTo>
                    <a:cubicBezTo>
                      <a:pt x="51748" y="76461"/>
                      <a:pt x="50656" y="76402"/>
                      <a:pt x="49552" y="76283"/>
                    </a:cubicBezTo>
                    <a:cubicBezTo>
                      <a:pt x="26611" y="73718"/>
                      <a:pt x="15301" y="47819"/>
                      <a:pt x="29102" y="29317"/>
                    </a:cubicBezTo>
                    <a:cubicBezTo>
                      <a:pt x="34710" y="21917"/>
                      <a:pt x="41899" y="17754"/>
                      <a:pt x="50553" y="17754"/>
                    </a:cubicBezTo>
                    <a:cubicBezTo>
                      <a:pt x="52388" y="17754"/>
                      <a:pt x="54290" y="17941"/>
                      <a:pt x="56256" y="18324"/>
                    </a:cubicBezTo>
                    <a:cubicBezTo>
                      <a:pt x="60937" y="19167"/>
                      <a:pt x="65319" y="21676"/>
                      <a:pt x="69833" y="23381"/>
                    </a:cubicBezTo>
                    <a:cubicBezTo>
                      <a:pt x="70246" y="23548"/>
                      <a:pt x="70790" y="23648"/>
                      <a:pt x="71280" y="23648"/>
                    </a:cubicBezTo>
                    <a:cubicBezTo>
                      <a:pt x="71722" y="23648"/>
                      <a:pt x="72120" y="23567"/>
                      <a:pt x="72342" y="23381"/>
                    </a:cubicBezTo>
                    <a:cubicBezTo>
                      <a:pt x="76087" y="19729"/>
                      <a:pt x="79664" y="15984"/>
                      <a:pt x="83409" y="12070"/>
                    </a:cubicBezTo>
                    <a:cubicBezTo>
                      <a:pt x="83016" y="11602"/>
                      <a:pt x="82941" y="11452"/>
                      <a:pt x="82791" y="11302"/>
                    </a:cubicBezTo>
                    <a:cubicBezTo>
                      <a:pt x="73567" y="3817"/>
                      <a:pt x="63402" y="1"/>
                      <a:pt x="52449" y="1"/>
                    </a:cubicBezTo>
                    <a:close/>
                  </a:path>
                </a:pathLst>
              </a:cu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1" name="Google Shape;391;p28"/>
          <p:cNvSpPr txBox="1"/>
          <p:nvPr>
            <p:ph type="ctrTitle"/>
          </p:nvPr>
        </p:nvSpPr>
        <p:spPr>
          <a:xfrm flipH="1">
            <a:off x="4939425" y="1461650"/>
            <a:ext cx="3442500" cy="205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THANKS</a:t>
            </a:r>
            <a:endParaRPr/>
          </a:p>
        </p:txBody>
      </p:sp>
      <p:sp>
        <p:nvSpPr>
          <p:cNvPr id="392" name="Google Shape;392;p28"/>
          <p:cNvSpPr/>
          <p:nvPr/>
        </p:nvSpPr>
        <p:spPr>
          <a:xfrm flipH="1">
            <a:off x="1081950" y="0"/>
            <a:ext cx="1628400" cy="8229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396" name="Shape 396"/>
        <p:cNvGrpSpPr/>
        <p:nvPr/>
      </p:nvGrpSpPr>
      <p:grpSpPr>
        <a:xfrm>
          <a:off x="0" y="0"/>
          <a:ext cx="0" cy="0"/>
          <a:chOff x="0" y="0"/>
          <a:chExt cx="0" cy="0"/>
        </a:xfrm>
      </p:grpSpPr>
      <p:sp>
        <p:nvSpPr>
          <p:cNvPr id="397" name="Google Shape;397;p29"/>
          <p:cNvSpPr txBox="1"/>
          <p:nvPr>
            <p:ph type="ctrTitle"/>
          </p:nvPr>
        </p:nvSpPr>
        <p:spPr>
          <a:xfrm flipH="1">
            <a:off x="4939425" y="1545450"/>
            <a:ext cx="3442500" cy="2052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CREDITS</a:t>
            </a:r>
            <a:endParaRPr/>
          </a:p>
        </p:txBody>
      </p:sp>
      <p:sp>
        <p:nvSpPr>
          <p:cNvPr id="398" name="Google Shape;398;p29"/>
          <p:cNvSpPr txBox="1"/>
          <p:nvPr>
            <p:ph idx="1" type="subTitle"/>
          </p:nvPr>
        </p:nvSpPr>
        <p:spPr>
          <a:xfrm>
            <a:off x="1139125" y="2298275"/>
            <a:ext cx="3727800" cy="5373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s">
                <a:solidFill>
                  <a:srgbClr val="666666"/>
                </a:solidFill>
              </a:rPr>
              <a:t>This is where you give credit to the ones who are part of this project.</a:t>
            </a:r>
            <a:endParaRPr>
              <a:solidFill>
                <a:srgbClr val="666666"/>
              </a:solidFill>
            </a:endParaRPr>
          </a:p>
          <a:p>
            <a:pPr indent="0" lvl="0" marL="0" rtl="0" algn="l">
              <a:spcBef>
                <a:spcPts val="600"/>
              </a:spcBef>
              <a:spcAft>
                <a:spcPts val="0"/>
              </a:spcAft>
              <a:buNone/>
            </a:pPr>
            <a:r>
              <a:rPr lang="es">
                <a:solidFill>
                  <a:srgbClr val="666666"/>
                </a:solidFill>
              </a:rPr>
              <a:t>Did you like the resources on this template? Get them for free at our other websites.</a:t>
            </a:r>
            <a:endParaRPr>
              <a:solidFill>
                <a:srgbClr val="666666"/>
              </a:solidFill>
            </a:endParaRPr>
          </a:p>
          <a:p>
            <a:pPr indent="0" lvl="0" marL="457200" rtl="0" algn="l">
              <a:lnSpc>
                <a:spcPct val="115000"/>
              </a:lnSpc>
              <a:spcBef>
                <a:spcPts val="600"/>
              </a:spcBef>
              <a:spcAft>
                <a:spcPts val="0"/>
              </a:spcAft>
              <a:buNone/>
            </a:pPr>
            <a:r>
              <a:t/>
            </a:r>
            <a:endParaRPr>
              <a:solidFill>
                <a:srgbClr val="666666"/>
              </a:solidFill>
            </a:endParaRPr>
          </a:p>
          <a:p>
            <a:pPr indent="-304800" lvl="0" marL="457200" rtl="0" algn="l">
              <a:lnSpc>
                <a:spcPct val="115000"/>
              </a:lnSpc>
              <a:spcBef>
                <a:spcPts val="600"/>
              </a:spcBef>
              <a:spcAft>
                <a:spcPts val="0"/>
              </a:spcAft>
              <a:buClr>
                <a:srgbClr val="666666"/>
              </a:buClr>
              <a:buSzPts val="1200"/>
              <a:buFont typeface="Abel"/>
              <a:buChar char="◂"/>
            </a:pPr>
            <a:r>
              <a:rPr lang="es">
                <a:solidFill>
                  <a:srgbClr val="666666"/>
                </a:solidFill>
              </a:rPr>
              <a:t>Presentation template by </a:t>
            </a:r>
            <a:r>
              <a:rPr lang="es">
                <a:solidFill>
                  <a:srgbClr val="434343"/>
                </a:solidFill>
                <a:highlight>
                  <a:srgbClr val="FFF566"/>
                </a:highlight>
                <a:uFill>
                  <a:noFill/>
                </a:uFill>
                <a:hlinkClick r:id="rId3"/>
              </a:rPr>
              <a:t>Slidesgo</a:t>
            </a:r>
            <a:endParaRPr>
              <a:solidFill>
                <a:srgbClr val="434343"/>
              </a:solidFill>
              <a:highlight>
                <a:srgbClr val="FFF566"/>
              </a:highlight>
            </a:endParaRPr>
          </a:p>
          <a:p>
            <a:pPr indent="-304800" lvl="0" marL="457200" rtl="0" algn="l">
              <a:lnSpc>
                <a:spcPct val="115000"/>
              </a:lnSpc>
              <a:spcBef>
                <a:spcPts val="0"/>
              </a:spcBef>
              <a:spcAft>
                <a:spcPts val="0"/>
              </a:spcAft>
              <a:buClr>
                <a:srgbClr val="666666"/>
              </a:buClr>
              <a:buSzPts val="1200"/>
              <a:buFont typeface="Abel"/>
              <a:buChar char="◂"/>
            </a:pPr>
            <a:r>
              <a:rPr lang="es">
                <a:solidFill>
                  <a:srgbClr val="666666"/>
                </a:solidFill>
              </a:rPr>
              <a:t>Icons by </a:t>
            </a:r>
            <a:r>
              <a:rPr lang="es">
                <a:solidFill>
                  <a:srgbClr val="434343"/>
                </a:solidFill>
                <a:highlight>
                  <a:srgbClr val="FFF566"/>
                </a:highlight>
                <a:uFill>
                  <a:noFill/>
                </a:uFill>
                <a:hlinkClick r:id="rId4"/>
              </a:rPr>
              <a:t>Flaticon</a:t>
            </a:r>
            <a:endParaRPr>
              <a:solidFill>
                <a:srgbClr val="434343"/>
              </a:solidFill>
              <a:highlight>
                <a:srgbClr val="FFF566"/>
              </a:highlight>
            </a:endParaRPr>
          </a:p>
          <a:p>
            <a:pPr indent="-304800" lvl="0" marL="457200" rtl="0" algn="l">
              <a:lnSpc>
                <a:spcPct val="115000"/>
              </a:lnSpc>
              <a:spcBef>
                <a:spcPts val="0"/>
              </a:spcBef>
              <a:spcAft>
                <a:spcPts val="0"/>
              </a:spcAft>
              <a:buClr>
                <a:srgbClr val="666666"/>
              </a:buClr>
              <a:buSzPts val="1200"/>
              <a:buFont typeface="Abel"/>
              <a:buChar char="◂"/>
            </a:pPr>
            <a:r>
              <a:rPr lang="es">
                <a:solidFill>
                  <a:srgbClr val="666666"/>
                </a:solidFill>
              </a:rPr>
              <a:t>Infographics by </a:t>
            </a:r>
            <a:r>
              <a:rPr lang="es">
                <a:solidFill>
                  <a:srgbClr val="434343"/>
                </a:solidFill>
                <a:highlight>
                  <a:srgbClr val="FFF566"/>
                </a:highlight>
                <a:uFill>
                  <a:noFill/>
                </a:uFill>
                <a:hlinkClick r:id="rId5"/>
              </a:rPr>
              <a:t>Freepik</a:t>
            </a:r>
            <a:endParaRPr>
              <a:solidFill>
                <a:srgbClr val="434343"/>
              </a:solidFill>
              <a:highlight>
                <a:srgbClr val="FFF566"/>
              </a:highlight>
            </a:endParaRPr>
          </a:p>
          <a:p>
            <a:pPr indent="-304800" lvl="0" marL="457200" rtl="0" algn="l">
              <a:lnSpc>
                <a:spcPct val="115000"/>
              </a:lnSpc>
              <a:spcBef>
                <a:spcPts val="0"/>
              </a:spcBef>
              <a:spcAft>
                <a:spcPts val="0"/>
              </a:spcAft>
              <a:buClr>
                <a:srgbClr val="666666"/>
              </a:buClr>
              <a:buSzPts val="1200"/>
              <a:buFont typeface="Abel"/>
              <a:buChar char="◂"/>
            </a:pPr>
            <a:r>
              <a:rPr lang="es">
                <a:solidFill>
                  <a:srgbClr val="666666"/>
                </a:solidFill>
              </a:rPr>
              <a:t>Images created by </a:t>
            </a:r>
            <a:r>
              <a:rPr lang="es">
                <a:solidFill>
                  <a:srgbClr val="434343"/>
                </a:solidFill>
                <a:highlight>
                  <a:srgbClr val="FFF566"/>
                </a:highlight>
                <a:uFill>
                  <a:noFill/>
                </a:uFill>
                <a:hlinkClick r:id="rId6"/>
              </a:rPr>
              <a:t>Freepik</a:t>
            </a:r>
            <a:endParaRPr>
              <a:solidFill>
                <a:srgbClr val="434343"/>
              </a:solidFill>
              <a:highlight>
                <a:srgbClr val="FFF566"/>
              </a:highlight>
            </a:endParaRPr>
          </a:p>
          <a:p>
            <a:pPr indent="-304800" lvl="0" marL="457200" rtl="0" algn="l">
              <a:lnSpc>
                <a:spcPct val="115000"/>
              </a:lnSpc>
              <a:spcBef>
                <a:spcPts val="0"/>
              </a:spcBef>
              <a:spcAft>
                <a:spcPts val="0"/>
              </a:spcAft>
              <a:buClr>
                <a:srgbClr val="666666"/>
              </a:buClr>
              <a:buSzPts val="1200"/>
              <a:buFont typeface="Abel"/>
              <a:buChar char="◂"/>
            </a:pPr>
            <a:r>
              <a:rPr lang="es">
                <a:solidFill>
                  <a:srgbClr val="666666"/>
                </a:solidFill>
              </a:rPr>
              <a:t>Author introduction slide photo created by Freepik</a:t>
            </a:r>
            <a:endParaRPr>
              <a:solidFill>
                <a:srgbClr val="666666"/>
              </a:solidFill>
            </a:endParaRPr>
          </a:p>
          <a:p>
            <a:pPr indent="-304800" lvl="0" marL="457200" rtl="0" algn="l">
              <a:lnSpc>
                <a:spcPct val="115000"/>
              </a:lnSpc>
              <a:spcBef>
                <a:spcPts val="0"/>
              </a:spcBef>
              <a:spcAft>
                <a:spcPts val="0"/>
              </a:spcAft>
              <a:buClr>
                <a:srgbClr val="666666"/>
              </a:buClr>
              <a:buSzPts val="1200"/>
              <a:buFont typeface="Abel"/>
              <a:buChar char="◂"/>
            </a:pPr>
            <a:r>
              <a:rPr lang="es">
                <a:solidFill>
                  <a:srgbClr val="666666"/>
                </a:solidFill>
              </a:rPr>
              <a:t>Text &amp; Image slide photo created by Freepik.com</a:t>
            </a:r>
            <a:endParaRPr>
              <a:solidFill>
                <a:srgbClr val="666666"/>
              </a:solidFill>
            </a:endParaRPr>
          </a:p>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402" name="Shape 402"/>
        <p:cNvGrpSpPr/>
        <p:nvPr/>
      </p:nvGrpSpPr>
      <p:grpSpPr>
        <a:xfrm>
          <a:off x="0" y="0"/>
          <a:ext cx="0" cy="0"/>
          <a:chOff x="0" y="0"/>
          <a:chExt cx="0" cy="0"/>
        </a:xfrm>
      </p:grpSpPr>
      <p:sp>
        <p:nvSpPr>
          <p:cNvPr id="403" name="Google Shape;403;p30"/>
          <p:cNvSpPr txBox="1"/>
          <p:nvPr>
            <p:ph type="ctrTitle"/>
          </p:nvPr>
        </p:nvSpPr>
        <p:spPr>
          <a:xfrm flipH="1">
            <a:off x="4939425" y="1545450"/>
            <a:ext cx="3442500" cy="2052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RESOURCES</a:t>
            </a:r>
            <a:endParaRPr/>
          </a:p>
        </p:txBody>
      </p:sp>
      <p:sp>
        <p:nvSpPr>
          <p:cNvPr id="404" name="Google Shape;404;p30"/>
          <p:cNvSpPr txBox="1"/>
          <p:nvPr>
            <p:ph idx="1" type="subTitle"/>
          </p:nvPr>
        </p:nvSpPr>
        <p:spPr>
          <a:xfrm>
            <a:off x="1139125" y="2298275"/>
            <a:ext cx="3727800" cy="537300"/>
          </a:xfrm>
          <a:prstGeom prst="rect">
            <a:avLst/>
          </a:prstGeom>
        </p:spPr>
        <p:txBody>
          <a:bodyPr anchorCtr="0" anchor="ctr" bIns="91425" lIns="91425" spcFirstLastPara="1" rIns="91425" wrap="square" tIns="91425">
            <a:noAutofit/>
          </a:bodyPr>
          <a:lstStyle/>
          <a:p>
            <a:pPr indent="0" lvl="0" marL="0" rtl="0" algn="l">
              <a:spcBef>
                <a:spcPts val="300"/>
              </a:spcBef>
              <a:spcAft>
                <a:spcPts val="0"/>
              </a:spcAft>
              <a:buNone/>
            </a:pPr>
            <a:r>
              <a:rPr lang="es" sz="900"/>
              <a:t>Did you like the resources on this template? Get them for free at our other websites.</a:t>
            </a:r>
            <a:endParaRPr sz="900"/>
          </a:p>
          <a:p>
            <a:pPr indent="0" lvl="0" marL="0" rtl="0" algn="l">
              <a:spcBef>
                <a:spcPts val="300"/>
              </a:spcBef>
              <a:spcAft>
                <a:spcPts val="0"/>
              </a:spcAft>
              <a:buNone/>
            </a:pPr>
            <a:r>
              <a:t/>
            </a:r>
            <a:endParaRPr sz="900"/>
          </a:p>
          <a:p>
            <a:pPr indent="0" lvl="0" marL="0" rtl="0" algn="l">
              <a:spcBef>
                <a:spcPts val="300"/>
              </a:spcBef>
              <a:spcAft>
                <a:spcPts val="0"/>
              </a:spcAft>
              <a:buNone/>
            </a:pPr>
            <a:r>
              <a:rPr lang="es" sz="900">
                <a:highlight>
                  <a:srgbClr val="FFF566"/>
                </a:highlight>
                <a:latin typeface="Anton"/>
                <a:ea typeface="Anton"/>
                <a:cs typeface="Anton"/>
                <a:sym typeface="Anton"/>
              </a:rPr>
              <a:t>PHOTO</a:t>
            </a:r>
            <a:endParaRPr sz="900">
              <a:highlight>
                <a:srgbClr val="FFF566"/>
              </a:highlight>
              <a:latin typeface="Anton"/>
              <a:ea typeface="Anton"/>
              <a:cs typeface="Anton"/>
              <a:sym typeface="Anton"/>
            </a:endParaRPr>
          </a:p>
          <a:p>
            <a:pPr indent="0" lvl="0" marL="0" rtl="0" algn="l">
              <a:spcBef>
                <a:spcPts val="300"/>
              </a:spcBef>
              <a:spcAft>
                <a:spcPts val="0"/>
              </a:spcAft>
              <a:buNone/>
            </a:pPr>
            <a:r>
              <a:t/>
            </a:r>
            <a:endParaRPr sz="900">
              <a:latin typeface="Anton"/>
              <a:ea typeface="Anton"/>
              <a:cs typeface="Anton"/>
              <a:sym typeface="Anton"/>
            </a:endParaRPr>
          </a:p>
          <a:p>
            <a:pPr indent="-285750" lvl="0" marL="457200" rtl="0" algn="l">
              <a:spcBef>
                <a:spcPts val="300"/>
              </a:spcBef>
              <a:spcAft>
                <a:spcPts val="0"/>
              </a:spcAft>
              <a:buSzPts val="900"/>
              <a:buChar char="●"/>
            </a:pPr>
            <a:r>
              <a:rPr lang="es" sz="900">
                <a:uFill>
                  <a:noFill/>
                </a:uFill>
                <a:hlinkClick r:id="rId3"/>
              </a:rPr>
              <a:t>Busy junction full of cars and people </a:t>
            </a:r>
            <a:endParaRPr sz="900"/>
          </a:p>
          <a:p>
            <a:pPr indent="-285750" lvl="0" marL="457200" rtl="0" algn="l">
              <a:spcBef>
                <a:spcPts val="0"/>
              </a:spcBef>
              <a:spcAft>
                <a:spcPts val="0"/>
              </a:spcAft>
              <a:buSzPts val="900"/>
              <a:buChar char="●"/>
            </a:pPr>
            <a:r>
              <a:rPr lang="es" sz="900">
                <a:uFill>
                  <a:noFill/>
                </a:uFill>
                <a:hlinkClick r:id="rId4"/>
              </a:rPr>
              <a:t>Brooklyn bridge and skyscrapers on skyline</a:t>
            </a:r>
            <a:endParaRPr sz="900"/>
          </a:p>
          <a:p>
            <a:pPr indent="-285750" lvl="0" marL="457200" rtl="0" algn="l">
              <a:spcBef>
                <a:spcPts val="0"/>
              </a:spcBef>
              <a:spcAft>
                <a:spcPts val="0"/>
              </a:spcAft>
              <a:buSzPts val="900"/>
              <a:buChar char="●"/>
            </a:pPr>
            <a:r>
              <a:rPr lang="es" sz="900">
                <a:uFill>
                  <a:noFill/>
                </a:uFill>
                <a:hlinkClick r:id="rId5"/>
              </a:rPr>
              <a:t>Metro train at railway station </a:t>
            </a:r>
            <a:endParaRPr sz="900"/>
          </a:p>
          <a:p>
            <a:pPr indent="-285750" lvl="0" marL="457200" rtl="0" algn="l">
              <a:spcBef>
                <a:spcPts val="0"/>
              </a:spcBef>
              <a:spcAft>
                <a:spcPts val="0"/>
              </a:spcAft>
              <a:buSzPts val="900"/>
              <a:buChar char="●"/>
            </a:pPr>
            <a:r>
              <a:rPr lang="es" sz="900">
                <a:uFill>
                  <a:noFill/>
                </a:uFill>
                <a:hlinkClick r:id="rId6"/>
              </a:rPr>
              <a:t>View of city through chain link </a:t>
            </a:r>
            <a:endParaRPr sz="900"/>
          </a:p>
          <a:p>
            <a:pPr indent="-285750" lvl="0" marL="457200" rtl="0" algn="l">
              <a:spcBef>
                <a:spcPts val="0"/>
              </a:spcBef>
              <a:spcAft>
                <a:spcPts val="0"/>
              </a:spcAft>
              <a:buSzPts val="900"/>
              <a:buChar char="●"/>
            </a:pPr>
            <a:r>
              <a:rPr lang="es" sz="900">
                <a:uFill>
                  <a:noFill/>
                </a:uFill>
                <a:hlinkClick r:id="rId7"/>
              </a:rPr>
              <a:t>Lots of traffic on road in new york</a:t>
            </a:r>
            <a:endParaRPr sz="900"/>
          </a:p>
          <a:p>
            <a:pPr indent="-285750" lvl="0" marL="457200" rtl="0" algn="l">
              <a:spcBef>
                <a:spcPts val="0"/>
              </a:spcBef>
              <a:spcAft>
                <a:spcPts val="0"/>
              </a:spcAft>
              <a:buSzPts val="900"/>
              <a:buChar char="●"/>
            </a:pPr>
            <a:r>
              <a:rPr lang="es" sz="900">
                <a:uFill>
                  <a:noFill/>
                </a:uFill>
                <a:hlinkClick r:id="rId8"/>
              </a:rPr>
              <a:t>Fantastic view of night city </a:t>
            </a:r>
            <a:endParaRPr sz="900"/>
          </a:p>
          <a:p>
            <a:pPr indent="-285750" lvl="0" marL="457200" rtl="0" algn="l">
              <a:spcBef>
                <a:spcPts val="0"/>
              </a:spcBef>
              <a:spcAft>
                <a:spcPts val="0"/>
              </a:spcAft>
              <a:buSzPts val="900"/>
              <a:buChar char="●"/>
            </a:pPr>
            <a:r>
              <a:rPr lang="es" sz="900">
                <a:uFill>
                  <a:noFill/>
                </a:uFill>
                <a:hlinkClick r:id="rId9"/>
              </a:rPr>
              <a:t>Multi storey residential towers </a:t>
            </a:r>
            <a:endParaRPr sz="900"/>
          </a:p>
          <a:p>
            <a:pPr indent="0" lvl="0" marL="0" rtl="0" algn="l">
              <a:spcBef>
                <a:spcPts val="300"/>
              </a:spcBef>
              <a:spcAft>
                <a:spcPts val="0"/>
              </a:spcAft>
              <a:buNone/>
            </a:pPr>
            <a:r>
              <a:t/>
            </a:r>
            <a:endParaRPr sz="900">
              <a:latin typeface="Anton"/>
              <a:ea typeface="Anton"/>
              <a:cs typeface="Anton"/>
              <a:sym typeface="Anton"/>
            </a:endParaRPr>
          </a:p>
          <a:p>
            <a:pPr indent="0" lvl="0" marL="0" rtl="0" algn="l">
              <a:spcBef>
                <a:spcPts val="300"/>
              </a:spcBef>
              <a:spcAft>
                <a:spcPts val="0"/>
              </a:spcAft>
              <a:buNone/>
            </a:pPr>
            <a:r>
              <a:rPr lang="es" sz="900">
                <a:highlight>
                  <a:srgbClr val="FFF566"/>
                </a:highlight>
                <a:latin typeface="Anton"/>
                <a:ea typeface="Anton"/>
                <a:cs typeface="Anton"/>
                <a:sym typeface="Anton"/>
              </a:rPr>
              <a:t>VECTOR</a:t>
            </a:r>
            <a:endParaRPr sz="900">
              <a:highlight>
                <a:srgbClr val="FFF566"/>
              </a:highlight>
              <a:latin typeface="Anton"/>
              <a:ea typeface="Anton"/>
              <a:cs typeface="Anton"/>
              <a:sym typeface="Anton"/>
            </a:endParaRPr>
          </a:p>
          <a:p>
            <a:pPr indent="0" lvl="0" marL="0" rtl="0" algn="l">
              <a:spcBef>
                <a:spcPts val="300"/>
              </a:spcBef>
              <a:spcAft>
                <a:spcPts val="0"/>
              </a:spcAft>
              <a:buNone/>
            </a:pPr>
            <a:r>
              <a:t/>
            </a:r>
            <a:endParaRPr sz="900">
              <a:latin typeface="Anton"/>
              <a:ea typeface="Anton"/>
              <a:cs typeface="Anton"/>
              <a:sym typeface="Anton"/>
            </a:endParaRPr>
          </a:p>
          <a:p>
            <a:pPr indent="-285750" lvl="0" marL="457200" rtl="0" algn="l">
              <a:spcBef>
                <a:spcPts val="300"/>
              </a:spcBef>
              <a:spcAft>
                <a:spcPts val="0"/>
              </a:spcAft>
              <a:buSzPts val="900"/>
              <a:buChar char="●"/>
            </a:pPr>
            <a:r>
              <a:rPr lang="es" sz="900"/>
              <a:t>Pack </a:t>
            </a:r>
            <a:r>
              <a:rPr lang="es" sz="900">
                <a:uFill>
                  <a:noFill/>
                </a:uFill>
                <a:hlinkClick r:id="rId10"/>
              </a:rPr>
              <a:t>Event</a:t>
            </a:r>
            <a:endParaRPr sz="900"/>
          </a:p>
          <a:p>
            <a:pPr indent="-285750" lvl="0" marL="457200" rtl="0" algn="l">
              <a:spcBef>
                <a:spcPts val="0"/>
              </a:spcBef>
              <a:spcAft>
                <a:spcPts val="0"/>
              </a:spcAft>
              <a:buSzPts val="900"/>
              <a:buChar char="●"/>
            </a:pPr>
            <a:r>
              <a:rPr lang="es" sz="900"/>
              <a:t>Pack </a:t>
            </a:r>
            <a:r>
              <a:rPr lang="es" sz="900">
                <a:uFill>
                  <a:noFill/>
                </a:uFill>
                <a:hlinkClick r:id="rId11"/>
              </a:rPr>
              <a:t>Startups</a:t>
            </a:r>
            <a:endParaRPr sz="900"/>
          </a:p>
          <a:p>
            <a:pPr indent="-285750" lvl="0" marL="457200" rtl="0" algn="l">
              <a:spcBef>
                <a:spcPts val="0"/>
              </a:spcBef>
              <a:spcAft>
                <a:spcPts val="0"/>
              </a:spcAft>
              <a:buSzPts val="900"/>
              <a:buChar char="●"/>
            </a:pPr>
            <a:r>
              <a:rPr lang="es" sz="900">
                <a:uFill>
                  <a:noFill/>
                </a:uFill>
                <a:hlinkClick r:id="rId12"/>
              </a:rPr>
              <a:t>Business infographic template with photo </a:t>
            </a:r>
            <a:endParaRPr sz="900">
              <a:latin typeface="Anton"/>
              <a:ea typeface="Anton"/>
              <a:cs typeface="Anton"/>
              <a:sym typeface="Anton"/>
            </a:endParaRPr>
          </a:p>
          <a:p>
            <a:pPr indent="0" lvl="0" marL="0" rtl="0" algn="l">
              <a:spcBef>
                <a:spcPts val="300"/>
              </a:spcBef>
              <a:spcAft>
                <a:spcPts val="0"/>
              </a:spcAft>
              <a:buNone/>
            </a:pPr>
            <a:r>
              <a:t/>
            </a:r>
            <a:endParaRPr sz="900">
              <a:latin typeface="Anton"/>
              <a:ea typeface="Anton"/>
              <a:cs typeface="Anton"/>
              <a:sym typeface="Anto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408" name="Shape 408"/>
        <p:cNvGrpSpPr/>
        <p:nvPr/>
      </p:nvGrpSpPr>
      <p:grpSpPr>
        <a:xfrm>
          <a:off x="0" y="0"/>
          <a:ext cx="0" cy="0"/>
          <a:chOff x="0" y="0"/>
          <a:chExt cx="0" cy="0"/>
        </a:xfrm>
      </p:grpSpPr>
      <p:sp>
        <p:nvSpPr>
          <p:cNvPr id="409" name="Google Shape;409;p3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10" name="Google Shape;410;p31"/>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b="1" lang="es" u="sng">
                <a:solidFill>
                  <a:srgbClr val="869FB2"/>
                </a:solidFill>
                <a:latin typeface="Arial"/>
                <a:ea typeface="Arial"/>
                <a:cs typeface="Arial"/>
                <a:sym typeface="Arial"/>
              </a:rPr>
              <a:t>S</a:t>
            </a:r>
            <a:r>
              <a:rPr b="1" lang="es" sz="1200" u="sng">
                <a:solidFill>
                  <a:srgbClr val="869FB2"/>
                </a:solidFill>
                <a:latin typeface="Arial"/>
                <a:ea typeface="Arial"/>
                <a:cs typeface="Arial"/>
                <a:sym typeface="Arial"/>
                <a:hlinkClick r:id="rId3"/>
              </a:rPr>
              <a:t>lides</a:t>
            </a:r>
            <a:r>
              <a:rPr b="1" lang="es" u="sng">
                <a:solidFill>
                  <a:srgbClr val="869FB2"/>
                </a:solidFill>
                <a:latin typeface="Arial"/>
                <a:ea typeface="Arial"/>
                <a:cs typeface="Arial"/>
                <a:sym typeface="Arial"/>
                <a:hlinkClick r:id="rId4"/>
              </a:rPr>
              <a:t>g</a:t>
            </a:r>
            <a:r>
              <a:rPr b="1" lang="es" sz="1200" u="sng">
                <a:solidFill>
                  <a:srgbClr val="869FB2"/>
                </a:solidFill>
                <a:latin typeface="Arial"/>
                <a:ea typeface="Arial"/>
                <a:cs typeface="Arial"/>
                <a:sym typeface="Arial"/>
                <a:hlinkClick r:id="rId5"/>
              </a:rPr>
              <a:t>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s"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s"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411" name="Google Shape;411;p31"/>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indent="0" lvl="0" marL="0" rtl="0" algn="ctr">
              <a:spcBef>
                <a:spcPts val="0"/>
              </a:spcBef>
              <a:spcAft>
                <a:spcPts val="0"/>
              </a:spcAft>
              <a:buNone/>
            </a:pPr>
            <a:r>
              <a:rPr b="1" lang="es" sz="1200" u="sng">
                <a:solidFill>
                  <a:srgbClr val="869FB2"/>
                </a:solidFill>
                <a:latin typeface="Arial"/>
                <a:ea typeface="Arial"/>
                <a:cs typeface="Arial"/>
                <a:sym typeface="Arial"/>
                <a:hlinkClick r:id="rId6"/>
              </a:rPr>
              <a:t>https://slidesgo.com/faqs</a:t>
            </a:r>
            <a:endParaRPr b="1" sz="1200">
              <a:solidFill>
                <a:srgbClr val="869FB2"/>
              </a:solidFill>
              <a:latin typeface="Arial"/>
              <a:ea typeface="Arial"/>
              <a:cs typeface="Arial"/>
              <a:sym typeface="Arial"/>
            </a:endParaRPr>
          </a:p>
          <a:p>
            <a:pPr indent="0" lvl="0" marL="0" rtl="0" algn="ctr">
              <a:spcBef>
                <a:spcPts val="0"/>
              </a:spcBef>
              <a:spcAft>
                <a:spcPts val="0"/>
              </a:spcAft>
              <a:buNone/>
            </a:pPr>
            <a:r>
              <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FFFFFF"/>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415" name="Shape 415"/>
        <p:cNvGrpSpPr/>
        <p:nvPr/>
      </p:nvGrpSpPr>
      <p:grpSpPr>
        <a:xfrm>
          <a:off x="0" y="0"/>
          <a:ext cx="0" cy="0"/>
          <a:chOff x="0" y="0"/>
          <a:chExt cx="0" cy="0"/>
        </a:xfrm>
      </p:grpSpPr>
      <p:sp>
        <p:nvSpPr>
          <p:cNvPr id="416" name="Google Shape;416;p32"/>
          <p:cNvSpPr txBox="1"/>
          <p:nvPr/>
        </p:nvSpPr>
        <p:spPr>
          <a:xfrm>
            <a:off x="3091750" y="937975"/>
            <a:ext cx="3000000" cy="54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rPr>
              <a:t>Fonts &amp; colors used</a:t>
            </a:r>
            <a:endParaRPr sz="2400">
              <a:solidFill>
                <a:schemeClr val="lt1"/>
              </a:solidFill>
            </a:endParaRPr>
          </a:p>
        </p:txBody>
      </p:sp>
      <p:sp>
        <p:nvSpPr>
          <p:cNvPr id="417" name="Google Shape;417;p32"/>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418" name="Google Shape;418;p32"/>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a:solidFill>
                  <a:srgbClr val="FFFFFF"/>
                </a:solidFill>
                <a:latin typeface="Arial"/>
                <a:ea typeface="Arial"/>
                <a:cs typeface="Arial"/>
                <a:sym typeface="Arial"/>
              </a:rPr>
              <a:t>Anton</a:t>
            </a:r>
            <a:endParaRPr b="1">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3"/>
              </a:rPr>
              <a:t>https://fonts.google.com/specimen/Anton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FFFFFF"/>
              </a:solidFill>
              <a:latin typeface="Arial"/>
              <a:ea typeface="Arial"/>
              <a:cs typeface="Arial"/>
              <a:sym typeface="Arial"/>
            </a:endParaRPr>
          </a:p>
          <a:p>
            <a:pPr indent="0" lvl="0" marL="0" rtl="0" algn="ctr">
              <a:spcBef>
                <a:spcPts val="0"/>
              </a:spcBef>
              <a:spcAft>
                <a:spcPts val="0"/>
              </a:spcAft>
              <a:buNone/>
            </a:pPr>
            <a:r>
              <a:rPr b="1" lang="es">
                <a:solidFill>
                  <a:srgbClr val="FFFFFF"/>
                </a:solidFill>
                <a:latin typeface="Arial"/>
                <a:ea typeface="Arial"/>
                <a:cs typeface="Arial"/>
                <a:sym typeface="Arial"/>
              </a:rPr>
              <a:t>Abel</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rPr>
              <a:t>https://fonts.google.com/specimen/Abel</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419" name="Google Shape;419;p32"/>
          <p:cNvSpPr/>
          <p:nvPr/>
        </p:nvSpPr>
        <p:spPr>
          <a:xfrm>
            <a:off x="4707200" y="3498875"/>
            <a:ext cx="791400" cy="754200"/>
          </a:xfrm>
          <a:prstGeom prst="roundRect">
            <a:avLst>
              <a:gd fmla="val 16667" name="adj"/>
            </a:avLst>
          </a:prstGeom>
          <a:solidFill>
            <a:srgbClr val="FFAB4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2"/>
          <p:cNvSpPr/>
          <p:nvPr/>
        </p:nvSpPr>
        <p:spPr>
          <a:xfrm>
            <a:off x="5769020" y="3498875"/>
            <a:ext cx="791400" cy="754200"/>
          </a:xfrm>
          <a:prstGeom prst="roundRect">
            <a:avLst>
              <a:gd fmla="val 16667" name="adj"/>
            </a:avLst>
          </a:prstGeom>
          <a:solidFill>
            <a:srgbClr val="FE4A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2"/>
          <p:cNvSpPr/>
          <p:nvPr/>
        </p:nvSpPr>
        <p:spPr>
          <a:xfrm>
            <a:off x="3645375" y="3498875"/>
            <a:ext cx="791400" cy="754200"/>
          </a:xfrm>
          <a:prstGeom prst="roundRect">
            <a:avLst>
              <a:gd fmla="val 16667" name="adj"/>
            </a:avLst>
          </a:prstGeom>
          <a:solidFill>
            <a:srgbClr val="FFF5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2"/>
          <p:cNvSpPr txBox="1"/>
          <p:nvPr/>
        </p:nvSpPr>
        <p:spPr>
          <a:xfrm>
            <a:off x="470720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a:t>
            </a:r>
            <a:r>
              <a:rPr lang="es" sz="1000">
                <a:solidFill>
                  <a:srgbClr val="FFFFFF"/>
                </a:solidFill>
              </a:rPr>
              <a:t>ffab40</a:t>
            </a:r>
            <a:endParaRPr sz="1000">
              <a:solidFill>
                <a:srgbClr val="FFFFFF"/>
              </a:solidFill>
            </a:endParaRPr>
          </a:p>
        </p:txBody>
      </p:sp>
      <p:sp>
        <p:nvSpPr>
          <p:cNvPr id="423" name="Google Shape;423;p32"/>
          <p:cNvSpPr txBox="1"/>
          <p:nvPr/>
        </p:nvSpPr>
        <p:spPr>
          <a:xfrm>
            <a:off x="576902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#645ca7</a:t>
            </a:r>
            <a:endParaRPr sz="1000">
              <a:solidFill>
                <a:srgbClr val="FFFFFF"/>
              </a:solidFill>
            </a:endParaRPr>
          </a:p>
        </p:txBody>
      </p:sp>
      <p:sp>
        <p:nvSpPr>
          <p:cNvPr id="424" name="Google Shape;424;p32"/>
          <p:cNvSpPr txBox="1"/>
          <p:nvPr/>
        </p:nvSpPr>
        <p:spPr>
          <a:xfrm>
            <a:off x="364537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434343"/>
                </a:solidFill>
              </a:rPr>
              <a:t>#fff566</a:t>
            </a:r>
            <a:endParaRPr sz="1000">
              <a:solidFill>
                <a:srgbClr val="434343"/>
              </a:solidFill>
            </a:endParaRPr>
          </a:p>
        </p:txBody>
      </p:sp>
      <p:sp>
        <p:nvSpPr>
          <p:cNvPr id="425" name="Google Shape;425;p32"/>
          <p:cNvSpPr/>
          <p:nvPr/>
        </p:nvSpPr>
        <p:spPr>
          <a:xfrm>
            <a:off x="2583550" y="3498875"/>
            <a:ext cx="791400" cy="754200"/>
          </a:xfrm>
          <a:prstGeom prst="roundRect">
            <a:avLst>
              <a:gd fmla="val 16667" name="adj"/>
            </a:avLst>
          </a:prstGeom>
          <a:solidFill>
            <a:srgbClr val="D6FFB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2"/>
          <p:cNvSpPr txBox="1"/>
          <p:nvPr/>
        </p:nvSpPr>
        <p:spPr>
          <a:xfrm>
            <a:off x="258355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434343"/>
                </a:solidFill>
              </a:rPr>
              <a:t>#d6ffb7</a:t>
            </a:r>
            <a:endParaRPr sz="1000">
              <a:solidFill>
                <a:srgbClr val="434343"/>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430" name="Shape 430"/>
        <p:cNvGrpSpPr/>
        <p:nvPr/>
      </p:nvGrpSpPr>
      <p:grpSpPr>
        <a:xfrm>
          <a:off x="0" y="0"/>
          <a:ext cx="0" cy="0"/>
          <a:chOff x="0" y="0"/>
          <a:chExt cx="0" cy="0"/>
        </a:xfrm>
      </p:grpSpPr>
      <p:grpSp>
        <p:nvGrpSpPr>
          <p:cNvPr id="431" name="Google Shape;431;p33"/>
          <p:cNvGrpSpPr/>
          <p:nvPr/>
        </p:nvGrpSpPr>
        <p:grpSpPr>
          <a:xfrm>
            <a:off x="1095143" y="2241600"/>
            <a:ext cx="730896" cy="153148"/>
            <a:chOff x="4635250" y="3790225"/>
            <a:chExt cx="415825" cy="87125"/>
          </a:xfrm>
        </p:grpSpPr>
        <p:sp>
          <p:nvSpPr>
            <p:cNvPr id="432" name="Google Shape;432;p33"/>
            <p:cNvSpPr/>
            <p:nvPr/>
          </p:nvSpPr>
          <p:spPr>
            <a:xfrm>
              <a:off x="4722350" y="3790238"/>
              <a:ext cx="328725" cy="87100"/>
            </a:xfrm>
            <a:custGeom>
              <a:rect b="b" l="l" r="r" t="t"/>
              <a:pathLst>
                <a:path extrusionOk="0" h="3484" w="13149">
                  <a:moveTo>
                    <a:pt x="0" y="0"/>
                  </a:moveTo>
                  <a:lnTo>
                    <a:pt x="0" y="3484"/>
                  </a:lnTo>
                  <a:lnTo>
                    <a:pt x="9665" y="3484"/>
                  </a:lnTo>
                  <a:cubicBezTo>
                    <a:pt x="11591" y="3484"/>
                    <a:pt x="13148" y="1926"/>
                    <a:pt x="1314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3"/>
            <p:cNvSpPr/>
            <p:nvPr/>
          </p:nvSpPr>
          <p:spPr>
            <a:xfrm>
              <a:off x="4635250" y="3790238"/>
              <a:ext cx="87125" cy="87100"/>
            </a:xfrm>
            <a:custGeom>
              <a:rect b="b" l="l" r="r" t="t"/>
              <a:pathLst>
                <a:path extrusionOk="0" h="3484" w="3485">
                  <a:moveTo>
                    <a:pt x="3484" y="0"/>
                  </a:moveTo>
                  <a:cubicBezTo>
                    <a:pt x="1559" y="0"/>
                    <a:pt x="1" y="1558"/>
                    <a:pt x="1" y="3484"/>
                  </a:cubicBezTo>
                  <a:lnTo>
                    <a:pt x="3484" y="3484"/>
                  </a:lnTo>
                  <a:lnTo>
                    <a:pt x="34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3"/>
            <p:cNvSpPr/>
            <p:nvPr/>
          </p:nvSpPr>
          <p:spPr>
            <a:xfrm>
              <a:off x="4722350" y="3790225"/>
              <a:ext cx="87300" cy="87125"/>
            </a:xfrm>
            <a:custGeom>
              <a:rect b="b" l="l" r="r" t="t"/>
              <a:pathLst>
                <a:path extrusionOk="0" h="3485" w="3492">
                  <a:moveTo>
                    <a:pt x="7" y="0"/>
                  </a:moveTo>
                  <a:lnTo>
                    <a:pt x="0" y="3484"/>
                  </a:lnTo>
                  <a:cubicBezTo>
                    <a:pt x="1926" y="3484"/>
                    <a:pt x="3491" y="1926"/>
                    <a:pt x="3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33"/>
          <p:cNvGrpSpPr/>
          <p:nvPr/>
        </p:nvGrpSpPr>
        <p:grpSpPr>
          <a:xfrm>
            <a:off x="1666833" y="4037852"/>
            <a:ext cx="175876" cy="179996"/>
            <a:chOff x="4280575" y="2131725"/>
            <a:chExt cx="141950" cy="145275"/>
          </a:xfrm>
        </p:grpSpPr>
        <p:sp>
          <p:nvSpPr>
            <p:cNvPr id="436" name="Google Shape;436;p33"/>
            <p:cNvSpPr/>
            <p:nvPr/>
          </p:nvSpPr>
          <p:spPr>
            <a:xfrm>
              <a:off x="4280575" y="2131725"/>
              <a:ext cx="141950" cy="97050"/>
            </a:xfrm>
            <a:custGeom>
              <a:rect b="b" l="l" r="r" t="t"/>
              <a:pathLst>
                <a:path extrusionOk="0" h="3882" w="5678">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p:nvPr/>
          </p:nvSpPr>
          <p:spPr>
            <a:xfrm>
              <a:off x="4320625" y="2227850"/>
              <a:ext cx="45100" cy="49150"/>
            </a:xfrm>
            <a:custGeom>
              <a:rect b="b" l="l" r="r" t="t"/>
              <a:pathLst>
                <a:path extrusionOk="0" h="1966" w="1804">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33"/>
          <p:cNvGrpSpPr/>
          <p:nvPr/>
        </p:nvGrpSpPr>
        <p:grpSpPr>
          <a:xfrm>
            <a:off x="1667926" y="4265283"/>
            <a:ext cx="175927" cy="152252"/>
            <a:chOff x="4088738" y="4379875"/>
            <a:chExt cx="176900" cy="153125"/>
          </a:xfrm>
        </p:grpSpPr>
        <p:sp>
          <p:nvSpPr>
            <p:cNvPr id="439" name="Google Shape;439;p33"/>
            <p:cNvSpPr/>
            <p:nvPr/>
          </p:nvSpPr>
          <p:spPr>
            <a:xfrm>
              <a:off x="4088738" y="4379875"/>
              <a:ext cx="176900" cy="153125"/>
            </a:xfrm>
            <a:custGeom>
              <a:rect b="b" l="l" r="r" t="t"/>
              <a:pathLst>
                <a:path extrusionOk="0" h="6125" w="7076">
                  <a:moveTo>
                    <a:pt x="1768" y="1"/>
                  </a:moveTo>
                  <a:lnTo>
                    <a:pt x="1" y="3066"/>
                  </a:lnTo>
                  <a:lnTo>
                    <a:pt x="1768" y="6124"/>
                  </a:lnTo>
                  <a:lnTo>
                    <a:pt x="5309" y="6124"/>
                  </a:lnTo>
                  <a:lnTo>
                    <a:pt x="7076" y="3066"/>
                  </a:lnTo>
                  <a:lnTo>
                    <a:pt x="53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p:nvPr/>
          </p:nvSpPr>
          <p:spPr>
            <a:xfrm>
              <a:off x="4088738" y="4379875"/>
              <a:ext cx="132725" cy="153125"/>
            </a:xfrm>
            <a:custGeom>
              <a:rect b="b" l="l" r="r" t="t"/>
              <a:pathLst>
                <a:path extrusionOk="0" h="6125" w="5309">
                  <a:moveTo>
                    <a:pt x="1768" y="1"/>
                  </a:moveTo>
                  <a:lnTo>
                    <a:pt x="1" y="3066"/>
                  </a:lnTo>
                  <a:lnTo>
                    <a:pt x="1768" y="6124"/>
                  </a:lnTo>
                  <a:lnTo>
                    <a:pt x="5309" y="6124"/>
                  </a:lnTo>
                  <a:lnTo>
                    <a:pt x="1768"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 name="Google Shape;441;p33"/>
          <p:cNvGrpSpPr/>
          <p:nvPr/>
        </p:nvGrpSpPr>
        <p:grpSpPr>
          <a:xfrm flipH="1" rot="10800000">
            <a:off x="1086570" y="4291428"/>
            <a:ext cx="486625" cy="126984"/>
            <a:chOff x="4173650" y="2515975"/>
            <a:chExt cx="216413" cy="56475"/>
          </a:xfrm>
        </p:grpSpPr>
        <p:sp>
          <p:nvSpPr>
            <p:cNvPr id="442" name="Google Shape;442;p33"/>
            <p:cNvSpPr/>
            <p:nvPr/>
          </p:nvSpPr>
          <p:spPr>
            <a:xfrm>
              <a:off x="4257138" y="2515975"/>
              <a:ext cx="132925" cy="56475"/>
            </a:xfrm>
            <a:custGeom>
              <a:rect b="b" l="l" r="r" t="t"/>
              <a:pathLst>
                <a:path extrusionOk="0" h="2259" w="5317">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3"/>
            <p:cNvSpPr/>
            <p:nvPr/>
          </p:nvSpPr>
          <p:spPr>
            <a:xfrm>
              <a:off x="4173650" y="2515975"/>
              <a:ext cx="132925" cy="56475"/>
            </a:xfrm>
            <a:custGeom>
              <a:rect b="b" l="l" r="r" t="t"/>
              <a:pathLst>
                <a:path extrusionOk="0" h="2259" w="5317">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33"/>
          <p:cNvGrpSpPr/>
          <p:nvPr/>
        </p:nvGrpSpPr>
        <p:grpSpPr>
          <a:xfrm>
            <a:off x="1088757" y="1726562"/>
            <a:ext cx="743797" cy="171366"/>
            <a:chOff x="4109513" y="1964562"/>
            <a:chExt cx="501313" cy="117575"/>
          </a:xfrm>
        </p:grpSpPr>
        <p:sp>
          <p:nvSpPr>
            <p:cNvPr id="445" name="Google Shape;445;p33"/>
            <p:cNvSpPr/>
            <p:nvPr/>
          </p:nvSpPr>
          <p:spPr>
            <a:xfrm>
              <a:off x="4230425" y="1964850"/>
              <a:ext cx="380400" cy="11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 name="Google Shape;446;p33"/>
            <p:cNvGrpSpPr/>
            <p:nvPr/>
          </p:nvGrpSpPr>
          <p:grpSpPr>
            <a:xfrm rot="-5400000">
              <a:off x="4154963" y="1919112"/>
              <a:ext cx="117575" cy="208475"/>
              <a:chOff x="3314125" y="1799775"/>
              <a:chExt cx="117575" cy="208475"/>
            </a:xfrm>
          </p:grpSpPr>
          <p:sp>
            <p:nvSpPr>
              <p:cNvPr id="447" name="Google Shape;447;p33"/>
              <p:cNvSpPr/>
              <p:nvPr/>
            </p:nvSpPr>
            <p:spPr>
              <a:xfrm>
                <a:off x="3314125" y="1799775"/>
                <a:ext cx="117575" cy="208475"/>
              </a:xfrm>
              <a:custGeom>
                <a:rect b="b" l="l" r="r" t="t"/>
                <a:pathLst>
                  <a:path extrusionOk="0" h="8339" w="4703">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3"/>
              <p:cNvSpPr/>
              <p:nvPr/>
            </p:nvSpPr>
            <p:spPr>
              <a:xfrm>
                <a:off x="3342600" y="1826300"/>
                <a:ext cx="60625" cy="60600"/>
              </a:xfrm>
              <a:custGeom>
                <a:rect b="b" l="l" r="r" t="t"/>
                <a:pathLst>
                  <a:path extrusionOk="0" h="2424" w="2425">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3"/>
              <p:cNvSpPr/>
              <p:nvPr/>
            </p:nvSpPr>
            <p:spPr>
              <a:xfrm>
                <a:off x="3353975" y="1837650"/>
                <a:ext cx="37875" cy="37900"/>
              </a:xfrm>
              <a:custGeom>
                <a:rect b="b" l="l" r="r" t="t"/>
                <a:pathLst>
                  <a:path extrusionOk="0" h="1516" w="1515">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 name="Google Shape;450;p33"/>
          <p:cNvGrpSpPr/>
          <p:nvPr/>
        </p:nvGrpSpPr>
        <p:grpSpPr>
          <a:xfrm>
            <a:off x="1101069" y="2718525"/>
            <a:ext cx="719511" cy="278389"/>
            <a:chOff x="3515000" y="3200728"/>
            <a:chExt cx="338100" cy="130822"/>
          </a:xfrm>
        </p:grpSpPr>
        <p:sp>
          <p:nvSpPr>
            <p:cNvPr id="451" name="Google Shape;451;p33"/>
            <p:cNvSpPr/>
            <p:nvPr/>
          </p:nvSpPr>
          <p:spPr>
            <a:xfrm>
              <a:off x="3548525" y="3234525"/>
              <a:ext cx="304575" cy="97025"/>
            </a:xfrm>
            <a:custGeom>
              <a:rect b="b" l="l" r="r" t="t"/>
              <a:pathLst>
                <a:path extrusionOk="0" h="3881" w="12183">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33"/>
            <p:cNvGrpSpPr/>
            <p:nvPr/>
          </p:nvGrpSpPr>
          <p:grpSpPr>
            <a:xfrm>
              <a:off x="3515000" y="3200728"/>
              <a:ext cx="282025" cy="67650"/>
              <a:chOff x="3515000" y="3112625"/>
              <a:chExt cx="282025" cy="67650"/>
            </a:xfrm>
          </p:grpSpPr>
          <p:sp>
            <p:nvSpPr>
              <p:cNvPr id="453" name="Google Shape;453;p33"/>
              <p:cNvSpPr/>
              <p:nvPr/>
            </p:nvSpPr>
            <p:spPr>
              <a:xfrm>
                <a:off x="3515000" y="3112625"/>
                <a:ext cx="282025" cy="67650"/>
              </a:xfrm>
              <a:custGeom>
                <a:rect b="b" l="l" r="r" t="t"/>
                <a:pathLst>
                  <a:path extrusionOk="0" h="2706" w="11281">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3"/>
              <p:cNvSpPr/>
              <p:nvPr/>
            </p:nvSpPr>
            <p:spPr>
              <a:xfrm>
                <a:off x="3521850" y="3118313"/>
                <a:ext cx="56275" cy="56275"/>
              </a:xfrm>
              <a:custGeom>
                <a:rect b="b" l="l" r="r" t="t"/>
                <a:pathLst>
                  <a:path extrusionOk="0" h="2251" w="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 name="Google Shape;455;p33"/>
          <p:cNvGrpSpPr/>
          <p:nvPr/>
        </p:nvGrpSpPr>
        <p:grpSpPr>
          <a:xfrm flipH="1" rot="10800000">
            <a:off x="1082554" y="927918"/>
            <a:ext cx="756748" cy="188711"/>
            <a:chOff x="3199075" y="3739025"/>
            <a:chExt cx="448629" cy="111875"/>
          </a:xfrm>
        </p:grpSpPr>
        <p:sp>
          <p:nvSpPr>
            <p:cNvPr id="456" name="Google Shape;456;p33"/>
            <p:cNvSpPr/>
            <p:nvPr/>
          </p:nvSpPr>
          <p:spPr>
            <a:xfrm>
              <a:off x="3199075" y="3739025"/>
              <a:ext cx="448629" cy="111875"/>
            </a:xfrm>
            <a:custGeom>
              <a:rect b="b" l="l" r="r" t="t"/>
              <a:pathLst>
                <a:path extrusionOk="0" h="4475" w="19396">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3"/>
            <p:cNvSpPr/>
            <p:nvPr/>
          </p:nvSpPr>
          <p:spPr>
            <a:xfrm>
              <a:off x="3228836" y="3756427"/>
              <a:ext cx="83875" cy="75800"/>
            </a:xfrm>
            <a:custGeom>
              <a:rect b="b" l="l" r="r" t="t"/>
              <a:pathLst>
                <a:path extrusionOk="0" h="3032" w="3355">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33"/>
          <p:cNvGrpSpPr/>
          <p:nvPr/>
        </p:nvGrpSpPr>
        <p:grpSpPr>
          <a:xfrm>
            <a:off x="1093334" y="3077369"/>
            <a:ext cx="734909" cy="282704"/>
            <a:chOff x="4047975" y="3769179"/>
            <a:chExt cx="343175" cy="132000"/>
          </a:xfrm>
        </p:grpSpPr>
        <p:grpSp>
          <p:nvGrpSpPr>
            <p:cNvPr id="459" name="Google Shape;459;p33"/>
            <p:cNvGrpSpPr/>
            <p:nvPr/>
          </p:nvGrpSpPr>
          <p:grpSpPr>
            <a:xfrm>
              <a:off x="4047975" y="3769179"/>
              <a:ext cx="343175" cy="132000"/>
              <a:chOff x="4047975" y="3769179"/>
              <a:chExt cx="343175" cy="132000"/>
            </a:xfrm>
          </p:grpSpPr>
          <p:sp>
            <p:nvSpPr>
              <p:cNvPr id="460" name="Google Shape;460;p33"/>
              <p:cNvSpPr/>
              <p:nvPr/>
            </p:nvSpPr>
            <p:spPr>
              <a:xfrm>
                <a:off x="4119925" y="3790775"/>
                <a:ext cx="271225" cy="86025"/>
              </a:xfrm>
              <a:custGeom>
                <a:rect b="b" l="l" r="r" t="t"/>
                <a:pathLst>
                  <a:path extrusionOk="0" h="3441" w="10849">
                    <a:moveTo>
                      <a:pt x="1" y="1"/>
                    </a:moveTo>
                    <a:lnTo>
                      <a:pt x="1" y="3441"/>
                    </a:lnTo>
                    <a:lnTo>
                      <a:pt x="9752" y="3441"/>
                    </a:lnTo>
                    <a:lnTo>
                      <a:pt x="10848" y="1703"/>
                    </a:lnTo>
                    <a:lnTo>
                      <a:pt x="975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 name="Google Shape;461;p33"/>
              <p:cNvGrpSpPr/>
              <p:nvPr/>
            </p:nvGrpSpPr>
            <p:grpSpPr>
              <a:xfrm>
                <a:off x="4047975" y="3769179"/>
                <a:ext cx="288175" cy="132000"/>
                <a:chOff x="4047975" y="3635175"/>
                <a:chExt cx="288175" cy="132000"/>
              </a:xfrm>
            </p:grpSpPr>
            <p:sp>
              <p:nvSpPr>
                <p:cNvPr id="462" name="Google Shape;462;p33"/>
                <p:cNvSpPr/>
                <p:nvPr/>
              </p:nvSpPr>
              <p:spPr>
                <a:xfrm>
                  <a:off x="4113425" y="3635175"/>
                  <a:ext cx="222725" cy="46900"/>
                </a:xfrm>
                <a:custGeom>
                  <a:rect b="b" l="l" r="r" t="t"/>
                  <a:pathLst>
                    <a:path extrusionOk="0" h="1876" w="8909">
                      <a:moveTo>
                        <a:pt x="1" y="0"/>
                      </a:moveTo>
                      <a:lnTo>
                        <a:pt x="1" y="1875"/>
                      </a:lnTo>
                      <a:lnTo>
                        <a:pt x="8209" y="1875"/>
                      </a:lnTo>
                      <a:lnTo>
                        <a:pt x="8908" y="931"/>
                      </a:lnTo>
                      <a:lnTo>
                        <a:pt x="82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a:off x="4047975" y="3635175"/>
                  <a:ext cx="132025" cy="132000"/>
                </a:xfrm>
                <a:custGeom>
                  <a:rect b="b" l="l" r="r" t="t"/>
                  <a:pathLst>
                    <a:path extrusionOk="0" h="5280" w="5281">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4" name="Google Shape;464;p33"/>
            <p:cNvSpPr/>
            <p:nvPr/>
          </p:nvSpPr>
          <p:spPr>
            <a:xfrm>
              <a:off x="4065475" y="3787800"/>
              <a:ext cx="96850" cy="96850"/>
            </a:xfrm>
            <a:custGeom>
              <a:rect b="b" l="l" r="r" t="t"/>
              <a:pathLst>
                <a:path extrusionOk="0" h="3874" w="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33"/>
          <p:cNvGrpSpPr/>
          <p:nvPr/>
        </p:nvGrpSpPr>
        <p:grpSpPr>
          <a:xfrm>
            <a:off x="1082376" y="2474401"/>
            <a:ext cx="756740" cy="209778"/>
            <a:chOff x="3176563" y="1380375"/>
            <a:chExt cx="844388" cy="234075"/>
          </a:xfrm>
        </p:grpSpPr>
        <p:sp>
          <p:nvSpPr>
            <p:cNvPr id="466" name="Google Shape;466;p33"/>
            <p:cNvSpPr/>
            <p:nvPr/>
          </p:nvSpPr>
          <p:spPr>
            <a:xfrm>
              <a:off x="3289775" y="1394800"/>
              <a:ext cx="731175" cy="158175"/>
            </a:xfrm>
            <a:custGeom>
              <a:rect b="b" l="l" r="r" t="t"/>
              <a:pathLst>
                <a:path extrusionOk="0" h="6327" w="2924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a:off x="3849475" y="1413550"/>
              <a:ext cx="152725" cy="120650"/>
            </a:xfrm>
            <a:custGeom>
              <a:rect b="b" l="l" r="r" t="t"/>
              <a:pathLst>
                <a:path extrusionOk="0" h="4826" w="6109">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3843325" y="1413550"/>
              <a:ext cx="135450" cy="112375"/>
            </a:xfrm>
            <a:custGeom>
              <a:rect b="b" l="l" r="r" t="t"/>
              <a:pathLst>
                <a:path extrusionOk="0" h="4495" w="5418">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 name="Google Shape;470;p33"/>
            <p:cNvGrpSpPr/>
            <p:nvPr/>
          </p:nvGrpSpPr>
          <p:grpSpPr>
            <a:xfrm>
              <a:off x="3176563" y="1380375"/>
              <a:ext cx="196550" cy="234075"/>
              <a:chOff x="3077200" y="1380375"/>
              <a:chExt cx="196550" cy="234075"/>
            </a:xfrm>
          </p:grpSpPr>
          <p:sp>
            <p:nvSpPr>
              <p:cNvPr id="471" name="Google Shape;471;p33"/>
              <p:cNvSpPr/>
              <p:nvPr/>
            </p:nvSpPr>
            <p:spPr>
              <a:xfrm>
                <a:off x="3077200" y="1380375"/>
                <a:ext cx="196550" cy="189000"/>
              </a:xfrm>
              <a:custGeom>
                <a:rect b="b" l="l" r="r" t="t"/>
                <a:pathLst>
                  <a:path extrusionOk="0" h="7560" w="7862">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3145900" y="1498475"/>
                <a:ext cx="68350" cy="70925"/>
              </a:xfrm>
              <a:custGeom>
                <a:rect b="b" l="l" r="r" t="t"/>
                <a:pathLst>
                  <a:path extrusionOk="0" h="2837" w="2734">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3"/>
              <p:cNvSpPr/>
              <p:nvPr/>
            </p:nvSpPr>
            <p:spPr>
              <a:xfrm>
                <a:off x="3089275" y="1392288"/>
                <a:ext cx="179975" cy="163150"/>
              </a:xfrm>
              <a:custGeom>
                <a:rect b="b" l="l" r="r" t="t"/>
                <a:pathLst>
                  <a:path extrusionOk="0" h="6526" w="7199">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3099881" y="1407525"/>
                <a:ext cx="146425" cy="206925"/>
              </a:xfrm>
              <a:custGeom>
                <a:rect b="b" l="l" r="r" t="t"/>
                <a:pathLst>
                  <a:path extrusionOk="0" h="8277" w="585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 name="Google Shape;475;p33"/>
          <p:cNvGrpSpPr/>
          <p:nvPr/>
        </p:nvGrpSpPr>
        <p:grpSpPr>
          <a:xfrm>
            <a:off x="1168966" y="3428283"/>
            <a:ext cx="583683" cy="515041"/>
            <a:chOff x="4150855" y="3304766"/>
            <a:chExt cx="400468" cy="353373"/>
          </a:xfrm>
        </p:grpSpPr>
        <p:grpSp>
          <p:nvGrpSpPr>
            <p:cNvPr id="476" name="Google Shape;476;p33"/>
            <p:cNvGrpSpPr/>
            <p:nvPr/>
          </p:nvGrpSpPr>
          <p:grpSpPr>
            <a:xfrm rot="5400000">
              <a:off x="4069042" y="3402899"/>
              <a:ext cx="320732" cy="157107"/>
              <a:chOff x="2578246" y="3661125"/>
              <a:chExt cx="226794" cy="111100"/>
            </a:xfrm>
          </p:grpSpPr>
          <p:grpSp>
            <p:nvGrpSpPr>
              <p:cNvPr id="477" name="Google Shape;477;p33"/>
              <p:cNvGrpSpPr/>
              <p:nvPr/>
            </p:nvGrpSpPr>
            <p:grpSpPr>
              <a:xfrm>
                <a:off x="2610652" y="3685297"/>
                <a:ext cx="194387" cy="60778"/>
                <a:chOff x="2610652" y="3685297"/>
                <a:chExt cx="194387" cy="60778"/>
              </a:xfrm>
            </p:grpSpPr>
            <p:sp>
              <p:nvSpPr>
                <p:cNvPr id="478" name="Google Shape;478;p33"/>
                <p:cNvSpPr/>
                <p:nvPr/>
              </p:nvSpPr>
              <p:spPr>
                <a:xfrm>
                  <a:off x="2682590" y="3685297"/>
                  <a:ext cx="122450" cy="60775"/>
                </a:xfrm>
                <a:custGeom>
                  <a:rect b="b" l="l" r="r" t="t"/>
                  <a:pathLst>
                    <a:path extrusionOk="0" h="2431" w="4898">
                      <a:moveTo>
                        <a:pt x="1" y="0"/>
                      </a:moveTo>
                      <a:lnTo>
                        <a:pt x="1" y="2431"/>
                      </a:lnTo>
                      <a:lnTo>
                        <a:pt x="4198" y="2431"/>
                      </a:lnTo>
                      <a:lnTo>
                        <a:pt x="4898" y="1219"/>
                      </a:lnTo>
                      <a:lnTo>
                        <a:pt x="41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3"/>
                <p:cNvSpPr/>
                <p:nvPr/>
              </p:nvSpPr>
              <p:spPr>
                <a:xfrm>
                  <a:off x="2610652" y="3685300"/>
                  <a:ext cx="111270" cy="60775"/>
                </a:xfrm>
                <a:custGeom>
                  <a:rect b="b" l="l" r="r" t="t"/>
                  <a:pathLst>
                    <a:path extrusionOk="0" h="2431" w="4898">
                      <a:moveTo>
                        <a:pt x="1" y="0"/>
                      </a:moveTo>
                      <a:lnTo>
                        <a:pt x="1" y="2431"/>
                      </a:lnTo>
                      <a:lnTo>
                        <a:pt x="4198" y="2431"/>
                      </a:lnTo>
                      <a:lnTo>
                        <a:pt x="4898" y="1219"/>
                      </a:lnTo>
                      <a:lnTo>
                        <a:pt x="419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33"/>
              <p:cNvGrpSpPr/>
              <p:nvPr/>
            </p:nvGrpSpPr>
            <p:grpSpPr>
              <a:xfrm>
                <a:off x="2578246" y="3661125"/>
                <a:ext cx="128225" cy="111100"/>
                <a:chOff x="2578246" y="3661125"/>
                <a:chExt cx="128225" cy="111100"/>
              </a:xfrm>
            </p:grpSpPr>
            <p:sp>
              <p:nvSpPr>
                <p:cNvPr id="481" name="Google Shape;481;p33"/>
                <p:cNvSpPr/>
                <p:nvPr/>
              </p:nvSpPr>
              <p:spPr>
                <a:xfrm>
                  <a:off x="2578246" y="3661125"/>
                  <a:ext cx="128225" cy="111100"/>
                </a:xfrm>
                <a:custGeom>
                  <a:rect b="b" l="l" r="r" t="t"/>
                  <a:pathLst>
                    <a:path extrusionOk="0" h="4444" w="5129">
                      <a:moveTo>
                        <a:pt x="1277" y="1"/>
                      </a:moveTo>
                      <a:lnTo>
                        <a:pt x="0" y="2222"/>
                      </a:lnTo>
                      <a:lnTo>
                        <a:pt x="1277" y="4444"/>
                      </a:lnTo>
                      <a:lnTo>
                        <a:pt x="3845" y="4444"/>
                      </a:lnTo>
                      <a:lnTo>
                        <a:pt x="5128" y="2222"/>
                      </a:lnTo>
                      <a:lnTo>
                        <a:pt x="38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 name="Google Shape;482;p33"/>
                <p:cNvGrpSpPr/>
                <p:nvPr/>
              </p:nvGrpSpPr>
              <p:grpSpPr>
                <a:xfrm>
                  <a:off x="2596850" y="3677550"/>
                  <a:ext cx="102450" cy="94675"/>
                  <a:chOff x="2596850" y="3677550"/>
                  <a:chExt cx="102450" cy="94675"/>
                </a:xfrm>
              </p:grpSpPr>
              <p:sp>
                <p:nvSpPr>
                  <p:cNvPr id="483" name="Google Shape;483;p33"/>
                  <p:cNvSpPr/>
                  <p:nvPr/>
                </p:nvSpPr>
                <p:spPr>
                  <a:xfrm>
                    <a:off x="2596850" y="3677550"/>
                    <a:ext cx="90350" cy="78275"/>
                  </a:xfrm>
                  <a:custGeom>
                    <a:rect b="b" l="l" r="r" t="t"/>
                    <a:pathLst>
                      <a:path extrusionOk="0" h="3131" w="3614">
                        <a:moveTo>
                          <a:pt x="909" y="0"/>
                        </a:moveTo>
                        <a:lnTo>
                          <a:pt x="0" y="1565"/>
                        </a:lnTo>
                        <a:lnTo>
                          <a:pt x="909" y="3130"/>
                        </a:lnTo>
                        <a:lnTo>
                          <a:pt x="2712" y="3130"/>
                        </a:lnTo>
                        <a:lnTo>
                          <a:pt x="3614" y="1565"/>
                        </a:lnTo>
                        <a:lnTo>
                          <a:pt x="271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3"/>
                  <p:cNvSpPr/>
                  <p:nvPr/>
                </p:nvSpPr>
                <p:spPr>
                  <a:xfrm>
                    <a:off x="2619575" y="3716675"/>
                    <a:ext cx="79725" cy="55550"/>
                  </a:xfrm>
                  <a:custGeom>
                    <a:rect b="b" l="l" r="r" t="t"/>
                    <a:pathLst>
                      <a:path extrusionOk="0" h="2222" w="3189">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5" name="Google Shape;485;p33"/>
            <p:cNvGrpSpPr/>
            <p:nvPr/>
          </p:nvGrpSpPr>
          <p:grpSpPr>
            <a:xfrm rot="5400000">
              <a:off x="4302139" y="3408954"/>
              <a:ext cx="353373" cy="144996"/>
              <a:chOff x="5075685" y="2271925"/>
              <a:chExt cx="492712" cy="202254"/>
            </a:xfrm>
          </p:grpSpPr>
          <p:sp>
            <p:nvSpPr>
              <p:cNvPr id="486" name="Google Shape;486;p33"/>
              <p:cNvSpPr/>
              <p:nvPr/>
            </p:nvSpPr>
            <p:spPr>
              <a:xfrm>
                <a:off x="5123284" y="2299433"/>
                <a:ext cx="147586" cy="147624"/>
              </a:xfrm>
              <a:custGeom>
                <a:rect b="b" l="l" r="r" t="t"/>
                <a:pathLst>
                  <a:path extrusionOk="0" h="3821" w="382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3"/>
              <p:cNvSpPr/>
              <p:nvPr/>
            </p:nvSpPr>
            <p:spPr>
              <a:xfrm>
                <a:off x="5075685" y="2271925"/>
                <a:ext cx="492712" cy="202254"/>
              </a:xfrm>
              <a:custGeom>
                <a:rect b="b" l="l" r="r" t="t"/>
                <a:pathLst>
                  <a:path extrusionOk="0" h="5235" w="12753">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8" name="Google Shape;488;p33"/>
          <p:cNvGrpSpPr/>
          <p:nvPr/>
        </p:nvGrpSpPr>
        <p:grpSpPr>
          <a:xfrm>
            <a:off x="1089095" y="4015453"/>
            <a:ext cx="467479" cy="193481"/>
            <a:chOff x="4260510" y="2242993"/>
            <a:chExt cx="628501" cy="260125"/>
          </a:xfrm>
        </p:grpSpPr>
        <p:grpSp>
          <p:nvGrpSpPr>
            <p:cNvPr id="489" name="Google Shape;489;p33"/>
            <p:cNvGrpSpPr/>
            <p:nvPr/>
          </p:nvGrpSpPr>
          <p:grpSpPr>
            <a:xfrm>
              <a:off x="4260510" y="2286954"/>
              <a:ext cx="628501" cy="172421"/>
              <a:chOff x="4260510" y="2286954"/>
              <a:chExt cx="628501" cy="172421"/>
            </a:xfrm>
          </p:grpSpPr>
          <p:sp>
            <p:nvSpPr>
              <p:cNvPr id="490" name="Google Shape;490;p33"/>
              <p:cNvSpPr/>
              <p:nvPr/>
            </p:nvSpPr>
            <p:spPr>
              <a:xfrm>
                <a:off x="4643001" y="2286954"/>
                <a:ext cx="246010" cy="172421"/>
              </a:xfrm>
              <a:custGeom>
                <a:rect b="b" l="l" r="r" t="t"/>
                <a:pathLst>
                  <a:path extrusionOk="0" h="6291" w="8976">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3"/>
              <p:cNvSpPr/>
              <p:nvPr/>
            </p:nvSpPr>
            <p:spPr>
              <a:xfrm>
                <a:off x="4260510" y="2286954"/>
                <a:ext cx="187495" cy="172421"/>
              </a:xfrm>
              <a:custGeom>
                <a:rect b="b" l="l" r="r" t="t"/>
                <a:pathLst>
                  <a:path extrusionOk="0" h="6291" w="6841">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3"/>
              <p:cNvSpPr/>
              <p:nvPr/>
            </p:nvSpPr>
            <p:spPr>
              <a:xfrm>
                <a:off x="4375550" y="2288375"/>
                <a:ext cx="350625" cy="170850"/>
              </a:xfrm>
              <a:custGeom>
                <a:rect b="b" l="l" r="r" t="t"/>
                <a:pathLst>
                  <a:path extrusionOk="0" h="6834" w="14025">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493" name="Google Shape;493;p33"/>
            <p:cNvSpPr/>
            <p:nvPr/>
          </p:nvSpPr>
          <p:spPr>
            <a:xfrm>
              <a:off x="4415277" y="2242993"/>
              <a:ext cx="273691" cy="260125"/>
            </a:xfrm>
            <a:custGeom>
              <a:rect b="b" l="l" r="r" t="t"/>
              <a:pathLst>
                <a:path extrusionOk="0" h="9491" w="9986">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3"/>
            <p:cNvSpPr/>
            <p:nvPr/>
          </p:nvSpPr>
          <p:spPr>
            <a:xfrm>
              <a:off x="4435394" y="2263055"/>
              <a:ext cx="229044" cy="220274"/>
            </a:xfrm>
            <a:custGeom>
              <a:rect b="b" l="l" r="r" t="t"/>
              <a:pathLst>
                <a:path extrusionOk="0" h="8037" w="835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3"/>
            <p:cNvSpPr/>
            <p:nvPr/>
          </p:nvSpPr>
          <p:spPr>
            <a:xfrm>
              <a:off x="4480999" y="2312908"/>
              <a:ext cx="129007" cy="120182"/>
            </a:xfrm>
            <a:custGeom>
              <a:rect b="b" l="l" r="r" t="t"/>
              <a:pathLst>
                <a:path extrusionOk="0" h="4385" w="4707">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 name="Google Shape;496;p33"/>
          <p:cNvGrpSpPr/>
          <p:nvPr/>
        </p:nvGrpSpPr>
        <p:grpSpPr>
          <a:xfrm>
            <a:off x="1095178" y="1191975"/>
            <a:ext cx="730923" cy="195694"/>
            <a:chOff x="3099239" y="3615343"/>
            <a:chExt cx="689745" cy="184687"/>
          </a:xfrm>
        </p:grpSpPr>
        <p:sp>
          <p:nvSpPr>
            <p:cNvPr id="497" name="Google Shape;497;p33"/>
            <p:cNvSpPr/>
            <p:nvPr/>
          </p:nvSpPr>
          <p:spPr>
            <a:xfrm>
              <a:off x="3327296" y="3788725"/>
              <a:ext cx="22611" cy="11305"/>
            </a:xfrm>
            <a:custGeom>
              <a:rect b="b" l="l" r="r" t="t"/>
              <a:pathLst>
                <a:path extrusionOk="0" h="586" w="1172">
                  <a:moveTo>
                    <a:pt x="1" y="0"/>
                  </a:moveTo>
                  <a:lnTo>
                    <a:pt x="586" y="585"/>
                  </a:lnTo>
                  <a:lnTo>
                    <a:pt x="1171"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3"/>
            <p:cNvSpPr/>
            <p:nvPr/>
          </p:nvSpPr>
          <p:spPr>
            <a:xfrm>
              <a:off x="3213258" y="3626629"/>
              <a:ext cx="575727" cy="162115"/>
            </a:xfrm>
            <a:custGeom>
              <a:rect b="b" l="l" r="r" t="t"/>
              <a:pathLst>
                <a:path extrusionOk="0" h="8403" w="29842">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3"/>
            <p:cNvSpPr/>
            <p:nvPr/>
          </p:nvSpPr>
          <p:spPr>
            <a:xfrm>
              <a:off x="3165220" y="3626629"/>
              <a:ext cx="165202" cy="162115"/>
            </a:xfrm>
            <a:custGeom>
              <a:rect b="b" l="l" r="r" t="t"/>
              <a:pathLst>
                <a:path extrusionOk="0" h="8403" w="8563">
                  <a:moveTo>
                    <a:pt x="0" y="1"/>
                  </a:moveTo>
                  <a:lnTo>
                    <a:pt x="8402" y="8402"/>
                  </a:lnTo>
                  <a:lnTo>
                    <a:pt x="8562" y="8402"/>
                  </a:lnTo>
                  <a:lnTo>
                    <a:pt x="249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3"/>
            <p:cNvSpPr/>
            <p:nvPr/>
          </p:nvSpPr>
          <p:spPr>
            <a:xfrm>
              <a:off x="3099239" y="3615343"/>
              <a:ext cx="239381" cy="184687"/>
            </a:xfrm>
            <a:custGeom>
              <a:rect b="b" l="l" r="r" t="t"/>
              <a:pathLst>
                <a:path extrusionOk="0" h="9573" w="12408">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33"/>
          <p:cNvGrpSpPr/>
          <p:nvPr/>
        </p:nvGrpSpPr>
        <p:grpSpPr>
          <a:xfrm flipH="1" rot="10800000">
            <a:off x="1082425" y="2006226"/>
            <a:ext cx="756740" cy="126985"/>
            <a:chOff x="1154425" y="3251263"/>
            <a:chExt cx="695150" cy="116650"/>
          </a:xfrm>
        </p:grpSpPr>
        <p:sp>
          <p:nvSpPr>
            <p:cNvPr id="502" name="Google Shape;502;p33"/>
            <p:cNvSpPr/>
            <p:nvPr/>
          </p:nvSpPr>
          <p:spPr>
            <a:xfrm>
              <a:off x="1156700" y="3253563"/>
              <a:ext cx="86925" cy="112075"/>
            </a:xfrm>
            <a:custGeom>
              <a:rect b="b" l="l" r="r" t="t"/>
              <a:pathLst>
                <a:path extrusionOk="0" h="4483" w="3477">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3"/>
            <p:cNvSpPr/>
            <p:nvPr/>
          </p:nvSpPr>
          <p:spPr>
            <a:xfrm>
              <a:off x="1356775" y="3253563"/>
              <a:ext cx="490525" cy="112075"/>
            </a:xfrm>
            <a:custGeom>
              <a:rect b="b" l="l" r="r" t="t"/>
              <a:pathLst>
                <a:path extrusionOk="0" h="4483" w="19621">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3"/>
            <p:cNvSpPr/>
            <p:nvPr/>
          </p:nvSpPr>
          <p:spPr>
            <a:xfrm>
              <a:off x="1356775" y="3251263"/>
              <a:ext cx="492800" cy="116650"/>
            </a:xfrm>
            <a:custGeom>
              <a:rect b="b" l="l" r="r" t="t"/>
              <a:pathLst>
                <a:path extrusionOk="0" h="4666" w="19712">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3"/>
            <p:cNvSpPr/>
            <p:nvPr/>
          </p:nvSpPr>
          <p:spPr>
            <a:xfrm>
              <a:off x="1179575" y="3292438"/>
              <a:ext cx="41175" cy="35125"/>
            </a:xfrm>
            <a:custGeom>
              <a:rect b="b" l="l" r="r" t="t"/>
              <a:pathLst>
                <a:path extrusionOk="0" h="1405" w="1647">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3"/>
            <p:cNvSpPr/>
            <p:nvPr/>
          </p:nvSpPr>
          <p:spPr>
            <a:xfrm>
              <a:off x="1154425" y="3251263"/>
              <a:ext cx="89200" cy="116650"/>
            </a:xfrm>
            <a:custGeom>
              <a:rect b="b" l="l" r="r" t="t"/>
              <a:pathLst>
                <a:path extrusionOk="0" h="4666" w="3568">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3"/>
            <p:cNvSpPr/>
            <p:nvPr/>
          </p:nvSpPr>
          <p:spPr>
            <a:xfrm>
              <a:off x="1243600" y="3251263"/>
              <a:ext cx="113200" cy="116650"/>
            </a:xfrm>
            <a:custGeom>
              <a:rect b="b" l="l" r="r" t="t"/>
              <a:pathLst>
                <a:path extrusionOk="0" h="4666" w="4528">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33"/>
          <p:cNvGrpSpPr/>
          <p:nvPr/>
        </p:nvGrpSpPr>
        <p:grpSpPr>
          <a:xfrm>
            <a:off x="1088895" y="1460316"/>
            <a:ext cx="743825" cy="172498"/>
            <a:chOff x="4100207" y="2107304"/>
            <a:chExt cx="510343" cy="118352"/>
          </a:xfrm>
        </p:grpSpPr>
        <p:sp>
          <p:nvSpPr>
            <p:cNvPr id="509" name="Google Shape;509;p33"/>
            <p:cNvSpPr/>
            <p:nvPr/>
          </p:nvSpPr>
          <p:spPr>
            <a:xfrm>
              <a:off x="4171350" y="2107375"/>
              <a:ext cx="439200" cy="1182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3"/>
            <p:cNvSpPr/>
            <p:nvPr/>
          </p:nvSpPr>
          <p:spPr>
            <a:xfrm rot="-5400000">
              <a:off x="4132960" y="2135652"/>
              <a:ext cx="118352" cy="61655"/>
            </a:xfrm>
            <a:custGeom>
              <a:rect b="b" l="l" r="r" t="t"/>
              <a:pathLst>
                <a:path extrusionOk="0" h="5123" w="9834">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3"/>
            <p:cNvSpPr/>
            <p:nvPr/>
          </p:nvSpPr>
          <p:spPr>
            <a:xfrm rot="-5400000">
              <a:off x="4092228" y="2115283"/>
              <a:ext cx="118352" cy="102394"/>
            </a:xfrm>
            <a:custGeom>
              <a:rect b="b" l="l" r="r" t="t"/>
              <a:pathLst>
                <a:path extrusionOk="0" h="8508" w="9834">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33"/>
          <p:cNvGrpSpPr/>
          <p:nvPr/>
        </p:nvGrpSpPr>
        <p:grpSpPr>
          <a:xfrm>
            <a:off x="2032740" y="1528975"/>
            <a:ext cx="623064" cy="406130"/>
            <a:chOff x="2525450" y="2505350"/>
            <a:chExt cx="373450" cy="243425"/>
          </a:xfrm>
        </p:grpSpPr>
        <p:grpSp>
          <p:nvGrpSpPr>
            <p:cNvPr id="513" name="Google Shape;513;p33"/>
            <p:cNvGrpSpPr/>
            <p:nvPr/>
          </p:nvGrpSpPr>
          <p:grpSpPr>
            <a:xfrm>
              <a:off x="2525450" y="2505350"/>
              <a:ext cx="373450" cy="107475"/>
              <a:chOff x="2525450" y="2505350"/>
              <a:chExt cx="373450" cy="107475"/>
            </a:xfrm>
          </p:grpSpPr>
          <p:sp>
            <p:nvSpPr>
              <p:cNvPr id="514" name="Google Shape;514;p33"/>
              <p:cNvSpPr/>
              <p:nvPr/>
            </p:nvSpPr>
            <p:spPr>
              <a:xfrm>
                <a:off x="2562225" y="2505350"/>
                <a:ext cx="51950" cy="107475"/>
              </a:xfrm>
              <a:custGeom>
                <a:rect b="b" l="l" r="r" t="t"/>
                <a:pathLst>
                  <a:path extrusionOk="0" h="4299" w="2078">
                    <a:moveTo>
                      <a:pt x="2078" y="0"/>
                    </a:moveTo>
                    <a:lnTo>
                      <a:pt x="1" y="2106"/>
                    </a:lnTo>
                    <a:lnTo>
                      <a:pt x="1" y="4299"/>
                    </a:lnTo>
                    <a:lnTo>
                      <a:pt x="2078" y="3246"/>
                    </a:lnTo>
                    <a:lnTo>
                      <a:pt x="2078"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3"/>
              <p:cNvSpPr/>
              <p:nvPr/>
            </p:nvSpPr>
            <p:spPr>
              <a:xfrm>
                <a:off x="2525450" y="2558000"/>
                <a:ext cx="36800" cy="54825"/>
              </a:xfrm>
              <a:custGeom>
                <a:rect b="b" l="l" r="r" t="t"/>
                <a:pathLst>
                  <a:path extrusionOk="0" h="2193" w="1472">
                    <a:moveTo>
                      <a:pt x="0" y="0"/>
                    </a:moveTo>
                    <a:lnTo>
                      <a:pt x="0" y="2193"/>
                    </a:lnTo>
                    <a:lnTo>
                      <a:pt x="1472" y="2193"/>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3"/>
              <p:cNvSpPr/>
              <p:nvPr/>
            </p:nvSpPr>
            <p:spPr>
              <a:xfrm>
                <a:off x="2614150" y="2505350"/>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33"/>
            <p:cNvGrpSpPr/>
            <p:nvPr/>
          </p:nvGrpSpPr>
          <p:grpSpPr>
            <a:xfrm>
              <a:off x="2525450" y="2586475"/>
              <a:ext cx="373450" cy="81175"/>
              <a:chOff x="2525450" y="2586475"/>
              <a:chExt cx="373450" cy="81175"/>
            </a:xfrm>
          </p:grpSpPr>
          <p:sp>
            <p:nvSpPr>
              <p:cNvPr id="518" name="Google Shape;518;p33"/>
              <p:cNvSpPr/>
              <p:nvPr/>
            </p:nvSpPr>
            <p:spPr>
              <a:xfrm>
                <a:off x="2562225" y="2586475"/>
                <a:ext cx="51950" cy="81175"/>
              </a:xfrm>
              <a:custGeom>
                <a:rect b="b" l="l" r="r" t="t"/>
                <a:pathLst>
                  <a:path extrusionOk="0" h="3247" w="2078">
                    <a:moveTo>
                      <a:pt x="2078" y="1"/>
                    </a:moveTo>
                    <a:lnTo>
                      <a:pt x="1" y="1054"/>
                    </a:lnTo>
                    <a:lnTo>
                      <a:pt x="1" y="3246"/>
                    </a:lnTo>
                    <a:lnTo>
                      <a:pt x="2078" y="3246"/>
                    </a:lnTo>
                    <a:lnTo>
                      <a:pt x="20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3"/>
              <p:cNvSpPr/>
              <p:nvPr/>
            </p:nvSpPr>
            <p:spPr>
              <a:xfrm>
                <a:off x="2525450" y="2612800"/>
                <a:ext cx="36800" cy="54850"/>
              </a:xfrm>
              <a:custGeom>
                <a:rect b="b" l="l" r="r" t="t"/>
                <a:pathLst>
                  <a:path extrusionOk="0" h="2194" w="1472">
                    <a:moveTo>
                      <a:pt x="0" y="1"/>
                    </a:moveTo>
                    <a:lnTo>
                      <a:pt x="0" y="2193"/>
                    </a:lnTo>
                    <a:lnTo>
                      <a:pt x="1472" y="2193"/>
                    </a:lnTo>
                    <a:lnTo>
                      <a:pt x="147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3"/>
              <p:cNvSpPr/>
              <p:nvPr/>
            </p:nvSpPr>
            <p:spPr>
              <a:xfrm>
                <a:off x="2614150" y="2586475"/>
                <a:ext cx="284750" cy="81175"/>
              </a:xfrm>
              <a:custGeom>
                <a:rect b="b" l="l" r="r" t="t"/>
                <a:pathLst>
                  <a:path extrusionOk="0" h="3247" w="11390">
                    <a:moveTo>
                      <a:pt x="1" y="1"/>
                    </a:moveTo>
                    <a:lnTo>
                      <a:pt x="1" y="3246"/>
                    </a:lnTo>
                    <a:lnTo>
                      <a:pt x="9824" y="3246"/>
                    </a:lnTo>
                    <a:lnTo>
                      <a:pt x="11389" y="1624"/>
                    </a:lnTo>
                    <a:lnTo>
                      <a:pt x="98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33"/>
            <p:cNvGrpSpPr/>
            <p:nvPr/>
          </p:nvGrpSpPr>
          <p:grpSpPr>
            <a:xfrm>
              <a:off x="2525450" y="2667625"/>
              <a:ext cx="373450" cy="81150"/>
              <a:chOff x="2525450" y="2667625"/>
              <a:chExt cx="373450" cy="81150"/>
            </a:xfrm>
          </p:grpSpPr>
          <p:sp>
            <p:nvSpPr>
              <p:cNvPr id="522" name="Google Shape;522;p33"/>
              <p:cNvSpPr/>
              <p:nvPr/>
            </p:nvSpPr>
            <p:spPr>
              <a:xfrm>
                <a:off x="2525450" y="2667625"/>
                <a:ext cx="36800" cy="81150"/>
              </a:xfrm>
              <a:custGeom>
                <a:rect b="b" l="l" r="r" t="t"/>
                <a:pathLst>
                  <a:path extrusionOk="0" h="3246" w="1472">
                    <a:moveTo>
                      <a:pt x="0" y="0"/>
                    </a:moveTo>
                    <a:lnTo>
                      <a:pt x="0" y="3246"/>
                    </a:lnTo>
                    <a:lnTo>
                      <a:pt x="1472" y="3246"/>
                    </a:lnTo>
                    <a:lnTo>
                      <a:pt x="147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3"/>
              <p:cNvSpPr/>
              <p:nvPr/>
            </p:nvSpPr>
            <p:spPr>
              <a:xfrm>
                <a:off x="2562225" y="2667625"/>
                <a:ext cx="52500" cy="81150"/>
              </a:xfrm>
              <a:custGeom>
                <a:rect b="b" l="l" r="r" t="t"/>
                <a:pathLst>
                  <a:path extrusionOk="0" h="3246" w="2100">
                    <a:moveTo>
                      <a:pt x="1" y="0"/>
                    </a:moveTo>
                    <a:lnTo>
                      <a:pt x="1" y="3246"/>
                    </a:lnTo>
                    <a:lnTo>
                      <a:pt x="2100" y="3246"/>
                    </a:lnTo>
                    <a:lnTo>
                      <a:pt x="210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3"/>
              <p:cNvSpPr/>
              <p:nvPr/>
            </p:nvSpPr>
            <p:spPr>
              <a:xfrm>
                <a:off x="2614150" y="2667625"/>
                <a:ext cx="284750" cy="81150"/>
              </a:xfrm>
              <a:custGeom>
                <a:rect b="b" l="l" r="r" t="t"/>
                <a:pathLst>
                  <a:path extrusionOk="0" h="3246" w="11390">
                    <a:moveTo>
                      <a:pt x="1" y="0"/>
                    </a:moveTo>
                    <a:lnTo>
                      <a:pt x="1" y="3246"/>
                    </a:lnTo>
                    <a:lnTo>
                      <a:pt x="9824" y="3246"/>
                    </a:lnTo>
                    <a:lnTo>
                      <a:pt x="11389" y="1623"/>
                    </a:lnTo>
                    <a:lnTo>
                      <a:pt x="98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 name="Google Shape;525;p33"/>
          <p:cNvGrpSpPr/>
          <p:nvPr/>
        </p:nvGrpSpPr>
        <p:grpSpPr>
          <a:xfrm>
            <a:off x="2021992" y="1229434"/>
            <a:ext cx="706335" cy="255548"/>
            <a:chOff x="2600813" y="2069700"/>
            <a:chExt cx="448638" cy="162325"/>
          </a:xfrm>
        </p:grpSpPr>
        <p:sp>
          <p:nvSpPr>
            <p:cNvPr id="526" name="Google Shape;526;p33"/>
            <p:cNvSpPr/>
            <p:nvPr/>
          </p:nvSpPr>
          <p:spPr>
            <a:xfrm>
              <a:off x="2803300" y="2069700"/>
              <a:ext cx="246150" cy="162325"/>
            </a:xfrm>
            <a:custGeom>
              <a:rect b="b" l="l" r="r" t="t"/>
              <a:pathLst>
                <a:path extrusionOk="0" h="6493" w="9846">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3"/>
            <p:cNvSpPr/>
            <p:nvPr/>
          </p:nvSpPr>
          <p:spPr>
            <a:xfrm>
              <a:off x="2600813" y="2069700"/>
              <a:ext cx="246150" cy="162325"/>
            </a:xfrm>
            <a:custGeom>
              <a:rect b="b" l="l" r="r" t="t"/>
              <a:pathLst>
                <a:path extrusionOk="0" h="6493" w="9846">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 name="Google Shape;528;p33"/>
          <p:cNvGrpSpPr/>
          <p:nvPr/>
        </p:nvGrpSpPr>
        <p:grpSpPr>
          <a:xfrm>
            <a:off x="2675987" y="1475531"/>
            <a:ext cx="355485" cy="330727"/>
            <a:chOff x="3631100" y="1774000"/>
            <a:chExt cx="380850" cy="354325"/>
          </a:xfrm>
        </p:grpSpPr>
        <p:grpSp>
          <p:nvGrpSpPr>
            <p:cNvPr id="529" name="Google Shape;529;p33"/>
            <p:cNvGrpSpPr/>
            <p:nvPr/>
          </p:nvGrpSpPr>
          <p:grpSpPr>
            <a:xfrm>
              <a:off x="3750225" y="1774000"/>
              <a:ext cx="149575" cy="145525"/>
              <a:chOff x="3750225" y="1774000"/>
              <a:chExt cx="149575" cy="145525"/>
            </a:xfrm>
          </p:grpSpPr>
          <p:sp>
            <p:nvSpPr>
              <p:cNvPr id="530" name="Google Shape;530;p3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33"/>
            <p:cNvGrpSpPr/>
            <p:nvPr/>
          </p:nvGrpSpPr>
          <p:grpSpPr>
            <a:xfrm>
              <a:off x="3847850" y="1889150"/>
              <a:ext cx="164100" cy="145600"/>
              <a:chOff x="3847850" y="1889150"/>
              <a:chExt cx="164100" cy="145600"/>
            </a:xfrm>
          </p:grpSpPr>
          <p:sp>
            <p:nvSpPr>
              <p:cNvPr id="533" name="Google Shape;533;p3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33"/>
            <p:cNvGrpSpPr/>
            <p:nvPr/>
          </p:nvGrpSpPr>
          <p:grpSpPr>
            <a:xfrm>
              <a:off x="3631100" y="1866150"/>
              <a:ext cx="149875" cy="144800"/>
              <a:chOff x="3631100" y="1866150"/>
              <a:chExt cx="149875" cy="144800"/>
            </a:xfrm>
          </p:grpSpPr>
          <p:sp>
            <p:nvSpPr>
              <p:cNvPr id="536" name="Google Shape;536;p3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33"/>
            <p:cNvGrpSpPr/>
            <p:nvPr/>
          </p:nvGrpSpPr>
          <p:grpSpPr>
            <a:xfrm>
              <a:off x="3730650" y="1982800"/>
              <a:ext cx="149550" cy="145525"/>
              <a:chOff x="3730650" y="1982800"/>
              <a:chExt cx="149550" cy="145525"/>
            </a:xfrm>
          </p:grpSpPr>
          <p:sp>
            <p:nvSpPr>
              <p:cNvPr id="539" name="Google Shape;539;p3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 name="Google Shape;541;p33"/>
          <p:cNvGrpSpPr/>
          <p:nvPr/>
        </p:nvGrpSpPr>
        <p:grpSpPr>
          <a:xfrm rot="5400000">
            <a:off x="2116886" y="809455"/>
            <a:ext cx="215289" cy="452582"/>
            <a:chOff x="2506150" y="1152650"/>
            <a:chExt cx="230650" cy="484875"/>
          </a:xfrm>
        </p:grpSpPr>
        <p:sp>
          <p:nvSpPr>
            <p:cNvPr id="542" name="Google Shape;542;p33"/>
            <p:cNvSpPr/>
            <p:nvPr/>
          </p:nvSpPr>
          <p:spPr>
            <a:xfrm>
              <a:off x="2506150" y="1152650"/>
              <a:ext cx="115975" cy="484875"/>
            </a:xfrm>
            <a:custGeom>
              <a:rect b="b" l="l" r="r" t="t"/>
              <a:pathLst>
                <a:path extrusionOk="0" h="19395" w="4639">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3"/>
            <p:cNvSpPr/>
            <p:nvPr/>
          </p:nvSpPr>
          <p:spPr>
            <a:xfrm>
              <a:off x="2620825" y="1152650"/>
              <a:ext cx="115975" cy="484875"/>
            </a:xfrm>
            <a:custGeom>
              <a:rect b="b" l="l" r="r" t="t"/>
              <a:pathLst>
                <a:path extrusionOk="0" h="19395" w="4639">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33"/>
          <p:cNvGrpSpPr/>
          <p:nvPr/>
        </p:nvGrpSpPr>
        <p:grpSpPr>
          <a:xfrm>
            <a:off x="6808184" y="966414"/>
            <a:ext cx="610130" cy="38431"/>
            <a:chOff x="2521850" y="1810250"/>
            <a:chExt cx="540225" cy="34025"/>
          </a:xfrm>
        </p:grpSpPr>
        <p:sp>
          <p:nvSpPr>
            <p:cNvPr id="545" name="Google Shape;545;p33"/>
            <p:cNvSpPr/>
            <p:nvPr/>
          </p:nvSpPr>
          <p:spPr>
            <a:xfrm>
              <a:off x="3022550" y="1810250"/>
              <a:ext cx="39525" cy="34025"/>
            </a:xfrm>
            <a:custGeom>
              <a:rect b="b" l="l" r="r" t="t"/>
              <a:pathLst>
                <a:path extrusionOk="0" h="1361" w="158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3"/>
            <p:cNvSpPr/>
            <p:nvPr/>
          </p:nvSpPr>
          <p:spPr>
            <a:xfrm>
              <a:off x="2966850" y="1810250"/>
              <a:ext cx="39700" cy="34025"/>
            </a:xfrm>
            <a:custGeom>
              <a:rect b="b" l="l" r="r" t="t"/>
              <a:pathLst>
                <a:path extrusionOk="0" h="1361" w="1588">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3"/>
            <p:cNvSpPr/>
            <p:nvPr/>
          </p:nvSpPr>
          <p:spPr>
            <a:xfrm>
              <a:off x="2911125" y="1810250"/>
              <a:ext cx="39700" cy="34025"/>
            </a:xfrm>
            <a:custGeom>
              <a:rect b="b" l="l" r="r" t="t"/>
              <a:pathLst>
                <a:path extrusionOk="0" h="1361" w="1588">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3"/>
            <p:cNvSpPr/>
            <p:nvPr/>
          </p:nvSpPr>
          <p:spPr>
            <a:xfrm>
              <a:off x="2855600" y="1810250"/>
              <a:ext cx="39700" cy="34025"/>
            </a:xfrm>
            <a:custGeom>
              <a:rect b="b" l="l" r="r" t="t"/>
              <a:pathLst>
                <a:path extrusionOk="0" h="1361" w="1588">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3"/>
            <p:cNvSpPr/>
            <p:nvPr/>
          </p:nvSpPr>
          <p:spPr>
            <a:xfrm>
              <a:off x="2799875" y="1810250"/>
              <a:ext cx="39700" cy="34025"/>
            </a:xfrm>
            <a:custGeom>
              <a:rect b="b" l="l" r="r" t="t"/>
              <a:pathLst>
                <a:path extrusionOk="0" h="1361" w="1588">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3"/>
            <p:cNvSpPr/>
            <p:nvPr/>
          </p:nvSpPr>
          <p:spPr>
            <a:xfrm>
              <a:off x="2744350" y="1810250"/>
              <a:ext cx="39500" cy="34025"/>
            </a:xfrm>
            <a:custGeom>
              <a:rect b="b" l="l" r="r" t="t"/>
              <a:pathLst>
                <a:path extrusionOk="0" h="1361" w="158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3"/>
            <p:cNvSpPr/>
            <p:nvPr/>
          </p:nvSpPr>
          <p:spPr>
            <a:xfrm>
              <a:off x="2688625" y="1810250"/>
              <a:ext cx="39700" cy="34025"/>
            </a:xfrm>
            <a:custGeom>
              <a:rect b="b" l="l" r="r" t="t"/>
              <a:pathLst>
                <a:path extrusionOk="0" h="1361" w="1588">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3"/>
            <p:cNvSpPr/>
            <p:nvPr/>
          </p:nvSpPr>
          <p:spPr>
            <a:xfrm>
              <a:off x="2632900" y="1810250"/>
              <a:ext cx="39700" cy="34025"/>
            </a:xfrm>
            <a:custGeom>
              <a:rect b="b" l="l" r="r" t="t"/>
              <a:pathLst>
                <a:path extrusionOk="0" h="1361" w="1588">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3"/>
            <p:cNvSpPr/>
            <p:nvPr/>
          </p:nvSpPr>
          <p:spPr>
            <a:xfrm>
              <a:off x="2577375" y="1810250"/>
              <a:ext cx="39700" cy="34025"/>
            </a:xfrm>
            <a:custGeom>
              <a:rect b="b" l="l" r="r" t="t"/>
              <a:pathLst>
                <a:path extrusionOk="0" h="1361" w="1588">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3"/>
            <p:cNvSpPr/>
            <p:nvPr/>
          </p:nvSpPr>
          <p:spPr>
            <a:xfrm>
              <a:off x="2521850" y="1810250"/>
              <a:ext cx="39675" cy="34025"/>
            </a:xfrm>
            <a:custGeom>
              <a:rect b="b" l="l" r="r" t="t"/>
              <a:pathLst>
                <a:path extrusionOk="0" h="1361" w="1587">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33"/>
          <p:cNvGrpSpPr/>
          <p:nvPr/>
        </p:nvGrpSpPr>
        <p:grpSpPr>
          <a:xfrm>
            <a:off x="2863397" y="1225875"/>
            <a:ext cx="623130" cy="439024"/>
            <a:chOff x="2196556" y="2995700"/>
            <a:chExt cx="636756" cy="448625"/>
          </a:xfrm>
        </p:grpSpPr>
        <p:grpSp>
          <p:nvGrpSpPr>
            <p:cNvPr id="556" name="Google Shape;556;p33"/>
            <p:cNvGrpSpPr/>
            <p:nvPr/>
          </p:nvGrpSpPr>
          <p:grpSpPr>
            <a:xfrm flipH="1">
              <a:off x="2437481" y="3288975"/>
              <a:ext cx="226125" cy="154175"/>
              <a:chOff x="4472075" y="2905100"/>
              <a:chExt cx="226125" cy="154175"/>
            </a:xfrm>
          </p:grpSpPr>
          <p:sp>
            <p:nvSpPr>
              <p:cNvPr id="557" name="Google Shape;557;p3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3"/>
              <p:cNvSpPr/>
              <p:nvPr/>
            </p:nvSpPr>
            <p:spPr>
              <a:xfrm>
                <a:off x="4477144"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33"/>
            <p:cNvGrpSpPr/>
            <p:nvPr/>
          </p:nvGrpSpPr>
          <p:grpSpPr>
            <a:xfrm>
              <a:off x="2196556" y="2995700"/>
              <a:ext cx="636756" cy="448625"/>
              <a:chOff x="4407819" y="2905100"/>
              <a:chExt cx="636756" cy="448625"/>
            </a:xfrm>
          </p:grpSpPr>
          <p:grpSp>
            <p:nvGrpSpPr>
              <p:cNvPr id="560" name="Google Shape;560;p33"/>
              <p:cNvGrpSpPr/>
              <p:nvPr/>
            </p:nvGrpSpPr>
            <p:grpSpPr>
              <a:xfrm>
                <a:off x="4825475" y="3136075"/>
                <a:ext cx="187000" cy="217650"/>
                <a:chOff x="4825475" y="3136075"/>
                <a:chExt cx="187000" cy="217650"/>
              </a:xfrm>
            </p:grpSpPr>
            <p:sp>
              <p:nvSpPr>
                <p:cNvPr id="561" name="Google Shape;561;p33"/>
                <p:cNvSpPr/>
                <p:nvPr/>
              </p:nvSpPr>
              <p:spPr>
                <a:xfrm>
                  <a:off x="4825475" y="3136075"/>
                  <a:ext cx="187000" cy="217650"/>
                </a:xfrm>
                <a:custGeom>
                  <a:rect b="b" l="l" r="r" t="t"/>
                  <a:pathLst>
                    <a:path extrusionOk="0" h="8706" w="748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3"/>
                <p:cNvSpPr/>
                <p:nvPr/>
              </p:nvSpPr>
              <p:spPr>
                <a:xfrm>
                  <a:off x="4920150" y="3136075"/>
                  <a:ext cx="92325" cy="69425"/>
                </a:xfrm>
                <a:custGeom>
                  <a:rect b="b" l="l" r="r" t="t"/>
                  <a:pathLst>
                    <a:path extrusionOk="0" h="2777" w="3693">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33"/>
              <p:cNvGrpSpPr/>
              <p:nvPr/>
            </p:nvGrpSpPr>
            <p:grpSpPr>
              <a:xfrm>
                <a:off x="4882275" y="2949625"/>
                <a:ext cx="162300" cy="235875"/>
                <a:chOff x="4882275" y="2949625"/>
                <a:chExt cx="162300" cy="235875"/>
              </a:xfrm>
            </p:grpSpPr>
            <p:sp>
              <p:nvSpPr>
                <p:cNvPr id="564" name="Google Shape;564;p33"/>
                <p:cNvSpPr/>
                <p:nvPr/>
              </p:nvSpPr>
              <p:spPr>
                <a:xfrm>
                  <a:off x="4882275" y="2949625"/>
                  <a:ext cx="162300" cy="235875"/>
                </a:xfrm>
                <a:custGeom>
                  <a:rect b="b" l="l" r="r" t="t"/>
                  <a:pathLst>
                    <a:path extrusionOk="0" h="9435" w="6492">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3"/>
                <p:cNvSpPr/>
                <p:nvPr/>
              </p:nvSpPr>
              <p:spPr>
                <a:xfrm>
                  <a:off x="4882275" y="2963875"/>
                  <a:ext cx="59525" cy="94500"/>
                </a:xfrm>
                <a:custGeom>
                  <a:rect b="b" l="l" r="r" t="t"/>
                  <a:pathLst>
                    <a:path extrusionOk="0" h="3780" w="2381">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33"/>
              <p:cNvGrpSpPr/>
              <p:nvPr/>
            </p:nvGrpSpPr>
            <p:grpSpPr>
              <a:xfrm>
                <a:off x="4705225" y="2937550"/>
                <a:ext cx="221425" cy="133450"/>
                <a:chOff x="4705225" y="2937550"/>
                <a:chExt cx="221425" cy="133450"/>
              </a:xfrm>
            </p:grpSpPr>
            <p:sp>
              <p:nvSpPr>
                <p:cNvPr id="567" name="Google Shape;567;p33"/>
                <p:cNvSpPr/>
                <p:nvPr/>
              </p:nvSpPr>
              <p:spPr>
                <a:xfrm>
                  <a:off x="4705225" y="2937550"/>
                  <a:ext cx="221425" cy="133450"/>
                </a:xfrm>
                <a:custGeom>
                  <a:rect b="b" l="l" r="r" t="t"/>
                  <a:pathLst>
                    <a:path extrusionOk="0" h="5338" w="8857">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3"/>
                <p:cNvSpPr/>
                <p:nvPr/>
              </p:nvSpPr>
              <p:spPr>
                <a:xfrm>
                  <a:off x="4705225" y="2937638"/>
                  <a:ext cx="69625" cy="89100"/>
                </a:xfrm>
                <a:custGeom>
                  <a:rect b="b" l="l" r="r" t="t"/>
                  <a:pathLst>
                    <a:path extrusionOk="0" h="3564" w="2785">
                      <a:moveTo>
                        <a:pt x="0" y="0"/>
                      </a:moveTo>
                      <a:lnTo>
                        <a:pt x="0" y="3563"/>
                      </a:lnTo>
                      <a:lnTo>
                        <a:pt x="1176" y="3563"/>
                      </a:lnTo>
                      <a:lnTo>
                        <a:pt x="2784" y="1782"/>
                      </a:lnTo>
                      <a:lnTo>
                        <a:pt x="117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 name="Google Shape;569;p33"/>
              <p:cNvGrpSpPr/>
              <p:nvPr/>
            </p:nvGrpSpPr>
            <p:grpSpPr>
              <a:xfrm>
                <a:off x="4528269" y="2905100"/>
                <a:ext cx="226125" cy="154175"/>
                <a:chOff x="4472075" y="2905100"/>
                <a:chExt cx="226125" cy="154175"/>
              </a:xfrm>
            </p:grpSpPr>
            <p:sp>
              <p:nvSpPr>
                <p:cNvPr id="570" name="Google Shape;570;p33"/>
                <p:cNvSpPr/>
                <p:nvPr/>
              </p:nvSpPr>
              <p:spPr>
                <a:xfrm>
                  <a:off x="4472075" y="2905100"/>
                  <a:ext cx="226125" cy="154175"/>
                </a:xfrm>
                <a:custGeom>
                  <a:rect b="b" l="l" r="r" t="t"/>
                  <a:pathLst>
                    <a:path extrusionOk="0" h="6167" w="9045">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3"/>
                <p:cNvSpPr/>
                <p:nvPr/>
              </p:nvSpPr>
              <p:spPr>
                <a:xfrm>
                  <a:off x="4528325" y="2937638"/>
                  <a:ext cx="69625" cy="89100"/>
                </a:xfrm>
                <a:custGeom>
                  <a:rect b="b" l="l" r="r" t="t"/>
                  <a:pathLst>
                    <a:path extrusionOk="0" h="3564" w="2785">
                      <a:moveTo>
                        <a:pt x="1" y="0"/>
                      </a:moveTo>
                      <a:lnTo>
                        <a:pt x="1" y="3563"/>
                      </a:lnTo>
                      <a:lnTo>
                        <a:pt x="1176" y="3563"/>
                      </a:lnTo>
                      <a:lnTo>
                        <a:pt x="2785" y="1782"/>
                      </a:lnTo>
                      <a:lnTo>
                        <a:pt x="117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 name="Google Shape;572;p33"/>
              <p:cNvSpPr/>
              <p:nvPr/>
            </p:nvSpPr>
            <p:spPr>
              <a:xfrm>
                <a:off x="4407819" y="2905113"/>
                <a:ext cx="226125" cy="154175"/>
              </a:xfrm>
              <a:custGeom>
                <a:rect b="b" l="l" r="r" t="t"/>
                <a:pathLst>
                  <a:path extrusionOk="0" h="6167" w="9045">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 name="Google Shape;573;p33"/>
          <p:cNvGrpSpPr/>
          <p:nvPr/>
        </p:nvGrpSpPr>
        <p:grpSpPr>
          <a:xfrm>
            <a:off x="2901518" y="1717062"/>
            <a:ext cx="559226" cy="227878"/>
            <a:chOff x="5793270" y="3739034"/>
            <a:chExt cx="1174105" cy="478433"/>
          </a:xfrm>
        </p:grpSpPr>
        <p:grpSp>
          <p:nvGrpSpPr>
            <p:cNvPr id="574" name="Google Shape;574;p33"/>
            <p:cNvGrpSpPr/>
            <p:nvPr/>
          </p:nvGrpSpPr>
          <p:grpSpPr>
            <a:xfrm>
              <a:off x="5793269" y="3739034"/>
              <a:ext cx="368725" cy="478433"/>
              <a:chOff x="5793270" y="3739034"/>
              <a:chExt cx="368725" cy="478433"/>
            </a:xfrm>
          </p:grpSpPr>
          <p:sp>
            <p:nvSpPr>
              <p:cNvPr id="575" name="Google Shape;575;p33"/>
              <p:cNvSpPr/>
              <p:nvPr/>
            </p:nvSpPr>
            <p:spPr>
              <a:xfrm>
                <a:off x="6056582"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3"/>
              <p:cNvSpPr/>
              <p:nvPr/>
            </p:nvSpPr>
            <p:spPr>
              <a:xfrm>
                <a:off x="5793270" y="3946398"/>
                <a:ext cx="368725" cy="105407"/>
              </a:xfrm>
              <a:custGeom>
                <a:rect b="b" l="l" r="r" t="t"/>
                <a:pathLst>
                  <a:path extrusionOk="0" h="5017" w="17550">
                    <a:moveTo>
                      <a:pt x="12534" y="1"/>
                    </a:moveTo>
                    <a:lnTo>
                      <a:pt x="1" y="5016"/>
                    </a:lnTo>
                    <a:lnTo>
                      <a:pt x="10032" y="5016"/>
                    </a:lnTo>
                    <a:lnTo>
                      <a:pt x="175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3"/>
              <p:cNvSpPr/>
              <p:nvPr/>
            </p:nvSpPr>
            <p:spPr>
              <a:xfrm>
                <a:off x="579326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33"/>
            <p:cNvGrpSpPr/>
            <p:nvPr/>
          </p:nvGrpSpPr>
          <p:grpSpPr>
            <a:xfrm>
              <a:off x="6034165" y="3739034"/>
              <a:ext cx="263339" cy="478433"/>
              <a:chOff x="6034165" y="3739034"/>
              <a:chExt cx="263339" cy="478433"/>
            </a:xfrm>
          </p:grpSpPr>
          <p:sp>
            <p:nvSpPr>
              <p:cNvPr id="579" name="Google Shape;579;p33"/>
              <p:cNvSpPr/>
              <p:nvPr/>
            </p:nvSpPr>
            <p:spPr>
              <a:xfrm>
                <a:off x="6034165" y="3946398"/>
                <a:ext cx="263339" cy="105407"/>
              </a:xfrm>
              <a:custGeom>
                <a:rect b="b" l="l" r="r" t="t"/>
                <a:pathLst>
                  <a:path extrusionOk="0" h="5017" w="12534">
                    <a:moveTo>
                      <a:pt x="7518" y="1"/>
                    </a:moveTo>
                    <a:lnTo>
                      <a:pt x="1" y="5016"/>
                    </a:lnTo>
                    <a:lnTo>
                      <a:pt x="10020" y="5016"/>
                    </a:lnTo>
                    <a:lnTo>
                      <a:pt x="1253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3"/>
              <p:cNvSpPr/>
              <p:nvPr/>
            </p:nvSpPr>
            <p:spPr>
              <a:xfrm>
                <a:off x="6034165"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3"/>
              <p:cNvSpPr/>
              <p:nvPr/>
            </p:nvSpPr>
            <p:spPr>
              <a:xfrm>
                <a:off x="6192094"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 name="Google Shape;582;p33"/>
            <p:cNvGrpSpPr/>
            <p:nvPr/>
          </p:nvGrpSpPr>
          <p:grpSpPr>
            <a:xfrm>
              <a:off x="6274808" y="3739034"/>
              <a:ext cx="210793" cy="478433"/>
              <a:chOff x="6274808" y="3739034"/>
              <a:chExt cx="210793" cy="478433"/>
            </a:xfrm>
          </p:grpSpPr>
          <p:sp>
            <p:nvSpPr>
              <p:cNvPr id="583" name="Google Shape;583;p33"/>
              <p:cNvSpPr/>
              <p:nvPr/>
            </p:nvSpPr>
            <p:spPr>
              <a:xfrm>
                <a:off x="6274808" y="3946398"/>
                <a:ext cx="210793" cy="105407"/>
              </a:xfrm>
              <a:custGeom>
                <a:rect b="b" l="l" r="r" t="t"/>
                <a:pathLst>
                  <a:path extrusionOk="0" h="5017" w="10033">
                    <a:moveTo>
                      <a:pt x="2514" y="1"/>
                    </a:moveTo>
                    <a:lnTo>
                      <a:pt x="1" y="5016"/>
                    </a:lnTo>
                    <a:lnTo>
                      <a:pt x="10032" y="5016"/>
                    </a:lnTo>
                    <a:lnTo>
                      <a:pt x="753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3"/>
              <p:cNvSpPr/>
              <p:nvPr/>
            </p:nvSpPr>
            <p:spPr>
              <a:xfrm>
                <a:off x="6274808" y="4051782"/>
                <a:ext cx="210793" cy="165685"/>
              </a:xfrm>
              <a:custGeom>
                <a:rect b="b" l="l" r="r" t="t"/>
                <a:pathLst>
                  <a:path extrusionOk="0" h="7886" w="10033">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3"/>
              <p:cNvSpPr/>
              <p:nvPr/>
            </p:nvSpPr>
            <p:spPr>
              <a:xfrm>
                <a:off x="6327607"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33"/>
            <p:cNvGrpSpPr/>
            <p:nvPr/>
          </p:nvGrpSpPr>
          <p:grpSpPr>
            <a:xfrm>
              <a:off x="6463133" y="3739034"/>
              <a:ext cx="263344" cy="478433"/>
              <a:chOff x="6463133" y="3739034"/>
              <a:chExt cx="263344" cy="478433"/>
            </a:xfrm>
          </p:grpSpPr>
          <p:sp>
            <p:nvSpPr>
              <p:cNvPr id="587" name="Google Shape;587;p33"/>
              <p:cNvSpPr/>
              <p:nvPr/>
            </p:nvSpPr>
            <p:spPr>
              <a:xfrm>
                <a:off x="6463137" y="3946398"/>
                <a:ext cx="263339" cy="105407"/>
              </a:xfrm>
              <a:custGeom>
                <a:rect b="b" l="l" r="r" t="t"/>
                <a:pathLst>
                  <a:path extrusionOk="0" h="5017" w="12534">
                    <a:moveTo>
                      <a:pt x="1" y="1"/>
                    </a:moveTo>
                    <a:lnTo>
                      <a:pt x="2503" y="5016"/>
                    </a:lnTo>
                    <a:lnTo>
                      <a:pt x="12534" y="5016"/>
                    </a:lnTo>
                    <a:lnTo>
                      <a:pt x="501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3"/>
              <p:cNvSpPr/>
              <p:nvPr/>
            </p:nvSpPr>
            <p:spPr>
              <a:xfrm>
                <a:off x="6515703" y="4051782"/>
                <a:ext cx="210772" cy="165685"/>
              </a:xfrm>
              <a:custGeom>
                <a:rect b="b" l="l" r="r" t="t"/>
                <a:pathLst>
                  <a:path extrusionOk="0" h="7886" w="10032">
                    <a:moveTo>
                      <a:pt x="1" y="0"/>
                    </a:moveTo>
                    <a:lnTo>
                      <a:pt x="1" y="7885"/>
                    </a:lnTo>
                    <a:lnTo>
                      <a:pt x="10032" y="7885"/>
                    </a:lnTo>
                    <a:lnTo>
                      <a:pt x="1003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3"/>
              <p:cNvSpPr/>
              <p:nvPr/>
            </p:nvSpPr>
            <p:spPr>
              <a:xfrm>
                <a:off x="6463133"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33"/>
            <p:cNvGrpSpPr/>
            <p:nvPr/>
          </p:nvGrpSpPr>
          <p:grpSpPr>
            <a:xfrm>
              <a:off x="6598649" y="3739034"/>
              <a:ext cx="368726" cy="478433"/>
              <a:chOff x="6598649" y="3739034"/>
              <a:chExt cx="368726" cy="478433"/>
            </a:xfrm>
          </p:grpSpPr>
          <p:sp>
            <p:nvSpPr>
              <p:cNvPr id="591" name="Google Shape;591;p33"/>
              <p:cNvSpPr/>
              <p:nvPr/>
            </p:nvSpPr>
            <p:spPr>
              <a:xfrm>
                <a:off x="6598649" y="3946398"/>
                <a:ext cx="368726" cy="105407"/>
              </a:xfrm>
              <a:custGeom>
                <a:rect b="b" l="l" r="r" t="t"/>
                <a:pathLst>
                  <a:path extrusionOk="0" h="5017" w="17550">
                    <a:moveTo>
                      <a:pt x="1" y="1"/>
                    </a:moveTo>
                    <a:lnTo>
                      <a:pt x="7519" y="5016"/>
                    </a:lnTo>
                    <a:lnTo>
                      <a:pt x="17550" y="5016"/>
                    </a:lnTo>
                    <a:lnTo>
                      <a:pt x="501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3"/>
              <p:cNvSpPr/>
              <p:nvPr/>
            </p:nvSpPr>
            <p:spPr>
              <a:xfrm>
                <a:off x="6756599" y="4051782"/>
                <a:ext cx="210772" cy="165685"/>
              </a:xfrm>
              <a:custGeom>
                <a:rect b="b" l="l" r="r" t="t"/>
                <a:pathLst>
                  <a:path extrusionOk="0" h="7886" w="10032">
                    <a:moveTo>
                      <a:pt x="1" y="0"/>
                    </a:moveTo>
                    <a:lnTo>
                      <a:pt x="1" y="7885"/>
                    </a:lnTo>
                    <a:lnTo>
                      <a:pt x="10032" y="7885"/>
                    </a:lnTo>
                    <a:lnTo>
                      <a:pt x="100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3"/>
              <p:cNvSpPr/>
              <p:nvPr/>
            </p:nvSpPr>
            <p:spPr>
              <a:xfrm>
                <a:off x="6598659" y="3739034"/>
                <a:ext cx="105407" cy="207390"/>
              </a:xfrm>
              <a:custGeom>
                <a:rect b="b" l="l" r="r" t="t"/>
                <a:pathLst>
                  <a:path extrusionOk="0" h="9871" w="5017">
                    <a:moveTo>
                      <a:pt x="2503" y="0"/>
                    </a:moveTo>
                    <a:lnTo>
                      <a:pt x="1" y="2399"/>
                    </a:lnTo>
                    <a:lnTo>
                      <a:pt x="1" y="9871"/>
                    </a:lnTo>
                    <a:lnTo>
                      <a:pt x="5017" y="9871"/>
                    </a:lnTo>
                    <a:lnTo>
                      <a:pt x="5017" y="2399"/>
                    </a:lnTo>
                    <a:lnTo>
                      <a:pt x="2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4" name="Google Shape;594;p33"/>
          <p:cNvGrpSpPr/>
          <p:nvPr/>
        </p:nvGrpSpPr>
        <p:grpSpPr>
          <a:xfrm>
            <a:off x="2031243" y="3779808"/>
            <a:ext cx="1453661" cy="366049"/>
            <a:chOff x="5778536" y="3183751"/>
            <a:chExt cx="1203561" cy="303071"/>
          </a:xfrm>
        </p:grpSpPr>
        <p:sp>
          <p:nvSpPr>
            <p:cNvPr id="595" name="Google Shape;595;p33"/>
            <p:cNvSpPr/>
            <p:nvPr/>
          </p:nvSpPr>
          <p:spPr>
            <a:xfrm>
              <a:off x="6866007" y="3457539"/>
              <a:ext cx="116090" cy="12876"/>
            </a:xfrm>
            <a:custGeom>
              <a:rect b="b" l="l" r="r" t="t"/>
              <a:pathLst>
                <a:path extrusionOk="0" h="186" w="1677">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3"/>
            <p:cNvSpPr/>
            <p:nvPr/>
          </p:nvSpPr>
          <p:spPr>
            <a:xfrm>
              <a:off x="5943156" y="3457539"/>
              <a:ext cx="263609" cy="11976"/>
            </a:xfrm>
            <a:custGeom>
              <a:rect b="b" l="l" r="r" t="t"/>
              <a:pathLst>
                <a:path extrusionOk="0" h="173" w="3808">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a:off x="6558090" y="3457539"/>
              <a:ext cx="261947" cy="11976"/>
            </a:xfrm>
            <a:custGeom>
              <a:rect b="b" l="l" r="r" t="t"/>
              <a:pathLst>
                <a:path extrusionOk="0" h="173" w="3784">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3"/>
            <p:cNvSpPr/>
            <p:nvPr/>
          </p:nvSpPr>
          <p:spPr>
            <a:xfrm>
              <a:off x="5778536" y="3457539"/>
              <a:ext cx="119482" cy="11976"/>
            </a:xfrm>
            <a:custGeom>
              <a:rect b="b" l="l" r="r" t="t"/>
              <a:pathLst>
                <a:path extrusionOk="0" h="173" w="1726">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3"/>
            <p:cNvSpPr/>
            <p:nvPr/>
          </p:nvSpPr>
          <p:spPr>
            <a:xfrm>
              <a:off x="6251904" y="3457539"/>
              <a:ext cx="261047" cy="11976"/>
            </a:xfrm>
            <a:custGeom>
              <a:rect b="b" l="l" r="r" t="t"/>
              <a:pathLst>
                <a:path extrusionOk="0" h="173" w="3771">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5827133" y="3187143"/>
              <a:ext cx="194522" cy="252533"/>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3"/>
            <p:cNvSpPr/>
            <p:nvPr/>
          </p:nvSpPr>
          <p:spPr>
            <a:xfrm>
              <a:off x="6132489" y="3183751"/>
              <a:ext cx="197084" cy="255925"/>
            </a:xfrm>
            <a:custGeom>
              <a:rect b="b" l="l" r="r" t="t"/>
              <a:pathLst>
                <a:path extrusionOk="0" h="3697" w="284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3"/>
            <p:cNvSpPr/>
            <p:nvPr/>
          </p:nvSpPr>
          <p:spPr>
            <a:xfrm>
              <a:off x="6441237" y="3187143"/>
              <a:ext cx="195145" cy="252533"/>
            </a:xfrm>
            <a:custGeom>
              <a:rect b="b" l="l" r="r" t="t"/>
              <a:pathLst>
                <a:path extrusionOk="0" h="3648" w="2819">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a:off x="6749154" y="3187143"/>
              <a:ext cx="194591" cy="252533"/>
            </a:xfrm>
            <a:custGeom>
              <a:rect b="b" l="l" r="r" t="t"/>
              <a:pathLst>
                <a:path extrusionOk="0" h="3648" w="2811">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3"/>
            <p:cNvSpPr/>
            <p:nvPr/>
          </p:nvSpPr>
          <p:spPr>
            <a:xfrm>
              <a:off x="5904735" y="3450824"/>
              <a:ext cx="27967" cy="23813"/>
            </a:xfrm>
            <a:custGeom>
              <a:rect b="b" l="l" r="r" t="t"/>
              <a:pathLst>
                <a:path extrusionOk="0" h="344" w="40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3"/>
            <p:cNvSpPr/>
            <p:nvPr/>
          </p:nvSpPr>
          <p:spPr>
            <a:xfrm>
              <a:off x="5897051" y="3439610"/>
              <a:ext cx="47834" cy="47211"/>
            </a:xfrm>
            <a:custGeom>
              <a:rect b="b" l="l" r="r" t="t"/>
              <a:pathLst>
                <a:path extrusionOk="0" h="682" w="691">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3"/>
            <p:cNvSpPr/>
            <p:nvPr/>
          </p:nvSpPr>
          <p:spPr>
            <a:xfrm>
              <a:off x="6212929" y="3450686"/>
              <a:ext cx="28521" cy="24021"/>
            </a:xfrm>
            <a:custGeom>
              <a:rect b="b" l="l" r="r" t="t"/>
              <a:pathLst>
                <a:path extrusionOk="0" h="347" w="412">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3"/>
            <p:cNvSpPr/>
            <p:nvPr/>
          </p:nvSpPr>
          <p:spPr>
            <a:xfrm>
              <a:off x="6204968" y="3439610"/>
              <a:ext cx="47834" cy="47211"/>
            </a:xfrm>
            <a:custGeom>
              <a:rect b="b" l="l" r="r" t="t"/>
              <a:pathLst>
                <a:path extrusionOk="0" h="682" w="691">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a:off x="6519739" y="3450824"/>
              <a:ext cx="27967" cy="23813"/>
            </a:xfrm>
            <a:custGeom>
              <a:rect b="b" l="l" r="r" t="t"/>
              <a:pathLst>
                <a:path extrusionOk="0" h="344" w="40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3"/>
            <p:cNvSpPr/>
            <p:nvPr/>
          </p:nvSpPr>
          <p:spPr>
            <a:xfrm>
              <a:off x="6512055" y="3439610"/>
              <a:ext cx="47834" cy="47211"/>
            </a:xfrm>
            <a:custGeom>
              <a:rect b="b" l="l" r="r" t="t"/>
              <a:pathLst>
                <a:path extrusionOk="0" h="682" w="691">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3"/>
            <p:cNvSpPr/>
            <p:nvPr/>
          </p:nvSpPr>
          <p:spPr>
            <a:xfrm>
              <a:off x="6827656" y="3450824"/>
              <a:ext cx="27967" cy="23813"/>
            </a:xfrm>
            <a:custGeom>
              <a:rect b="b" l="l" r="r" t="t"/>
              <a:pathLst>
                <a:path extrusionOk="0" h="344" w="40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a:off x="6819141" y="3439610"/>
              <a:ext cx="47834" cy="47211"/>
            </a:xfrm>
            <a:custGeom>
              <a:rect b="b" l="l" r="r" t="t"/>
              <a:pathLst>
                <a:path extrusionOk="0" h="682" w="691">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 name="Google Shape;612;p33"/>
          <p:cNvSpPr/>
          <p:nvPr/>
        </p:nvSpPr>
        <p:spPr>
          <a:xfrm rot="-5400000">
            <a:off x="3150853" y="872300"/>
            <a:ext cx="212169" cy="32363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 name="Google Shape;613;p33"/>
          <p:cNvGrpSpPr/>
          <p:nvPr/>
        </p:nvGrpSpPr>
        <p:grpSpPr>
          <a:xfrm rot="-5400000">
            <a:off x="2662944" y="825422"/>
            <a:ext cx="213595" cy="418866"/>
            <a:chOff x="4379261" y="3450715"/>
            <a:chExt cx="390984" cy="766732"/>
          </a:xfrm>
        </p:grpSpPr>
        <p:sp>
          <p:nvSpPr>
            <p:cNvPr id="614" name="Google Shape;614;p33"/>
            <p:cNvSpPr/>
            <p:nvPr/>
          </p:nvSpPr>
          <p:spPr>
            <a:xfrm>
              <a:off x="4379739" y="3450715"/>
              <a:ext cx="390506" cy="126338"/>
            </a:xfrm>
            <a:custGeom>
              <a:rect b="b" l="l" r="r" t="t"/>
              <a:pathLst>
                <a:path extrusionOk="0" h="2905" w="8988">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p:nvPr/>
          </p:nvSpPr>
          <p:spPr>
            <a:xfrm>
              <a:off x="4379261" y="3577014"/>
              <a:ext cx="390463" cy="640434"/>
            </a:xfrm>
            <a:custGeom>
              <a:rect b="b" l="l" r="r" t="t"/>
              <a:pathLst>
                <a:path extrusionOk="0" h="14726" w="8987">
                  <a:moveTo>
                    <a:pt x="0" y="1"/>
                  </a:moveTo>
                  <a:lnTo>
                    <a:pt x="0" y="14726"/>
                  </a:lnTo>
                  <a:lnTo>
                    <a:pt x="8987" y="14726"/>
                  </a:lnTo>
                  <a:lnTo>
                    <a:pt x="898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33"/>
          <p:cNvGrpSpPr/>
          <p:nvPr/>
        </p:nvGrpSpPr>
        <p:grpSpPr>
          <a:xfrm>
            <a:off x="2009589" y="2859325"/>
            <a:ext cx="1496767" cy="802469"/>
            <a:chOff x="5793258" y="2247269"/>
            <a:chExt cx="1174119" cy="629486"/>
          </a:xfrm>
        </p:grpSpPr>
        <p:sp>
          <p:nvSpPr>
            <p:cNvPr id="617" name="Google Shape;617;p33"/>
            <p:cNvSpPr/>
            <p:nvPr/>
          </p:nvSpPr>
          <p:spPr>
            <a:xfrm>
              <a:off x="5793258" y="2247269"/>
              <a:ext cx="243201" cy="268539"/>
            </a:xfrm>
            <a:custGeom>
              <a:rect b="b" l="l" r="r" t="t"/>
              <a:pathLst>
                <a:path extrusionOk="0" h="5225" w="4732">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3"/>
            <p:cNvSpPr/>
            <p:nvPr/>
          </p:nvSpPr>
          <p:spPr>
            <a:xfrm>
              <a:off x="6248567" y="2247269"/>
              <a:ext cx="242584" cy="268539"/>
            </a:xfrm>
            <a:custGeom>
              <a:rect b="b" l="l" r="r" t="t"/>
              <a:pathLst>
                <a:path extrusionOk="0" h="5225" w="472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3"/>
            <p:cNvSpPr/>
            <p:nvPr/>
          </p:nvSpPr>
          <p:spPr>
            <a:xfrm>
              <a:off x="6016775" y="2608216"/>
              <a:ext cx="243253" cy="268539"/>
            </a:xfrm>
            <a:custGeom>
              <a:rect b="b" l="l" r="r" t="t"/>
              <a:pathLst>
                <a:path extrusionOk="0" h="5225" w="4733">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3"/>
            <p:cNvSpPr/>
            <p:nvPr/>
          </p:nvSpPr>
          <p:spPr>
            <a:xfrm>
              <a:off x="6474653" y="2608216"/>
              <a:ext cx="243201" cy="268539"/>
            </a:xfrm>
            <a:custGeom>
              <a:rect b="b" l="l" r="r" t="t"/>
              <a:pathLst>
                <a:path extrusionOk="0" h="5225" w="4732">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a:off x="6703875" y="2247269"/>
              <a:ext cx="243253" cy="268539"/>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5808471" y="2556590"/>
              <a:ext cx="1158906" cy="10844"/>
            </a:xfrm>
            <a:custGeom>
              <a:rect b="b" l="l" r="r" t="t"/>
              <a:pathLst>
                <a:path extrusionOk="0" h="211" w="22549">
                  <a:moveTo>
                    <a:pt x="0" y="1"/>
                  </a:moveTo>
                  <a:lnTo>
                    <a:pt x="0" y="210"/>
                  </a:lnTo>
                  <a:lnTo>
                    <a:pt x="22548" y="210"/>
                  </a:lnTo>
                  <a:lnTo>
                    <a:pt x="2254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5876210" y="2539861"/>
              <a:ext cx="58950" cy="50675"/>
            </a:xfrm>
            <a:custGeom>
              <a:rect b="b" l="l" r="r" t="t"/>
              <a:pathLst>
                <a:path extrusionOk="0" h="986" w="1147">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3"/>
            <p:cNvSpPr/>
            <p:nvPr/>
          </p:nvSpPr>
          <p:spPr>
            <a:xfrm>
              <a:off x="6104815" y="2539912"/>
              <a:ext cx="58950" cy="50624"/>
            </a:xfrm>
            <a:custGeom>
              <a:rect b="b" l="l" r="r" t="t"/>
              <a:pathLst>
                <a:path extrusionOk="0" h="985" w="1147">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a:off x="6333420" y="2539809"/>
              <a:ext cx="58950" cy="50470"/>
            </a:xfrm>
            <a:custGeom>
              <a:rect b="b" l="l" r="r" t="t"/>
              <a:pathLst>
                <a:path extrusionOk="0" h="982" w="1147">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a:off x="6562642" y="2539912"/>
              <a:ext cx="58333" cy="50624"/>
            </a:xfrm>
            <a:custGeom>
              <a:rect b="b" l="l" r="r" t="t"/>
              <a:pathLst>
                <a:path extrusionOk="0" h="985" w="113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3"/>
            <p:cNvSpPr/>
            <p:nvPr/>
          </p:nvSpPr>
          <p:spPr>
            <a:xfrm>
              <a:off x="6799521" y="2539809"/>
              <a:ext cx="58950" cy="50470"/>
            </a:xfrm>
            <a:custGeom>
              <a:rect b="b" l="l" r="r" t="t"/>
              <a:pathLst>
                <a:path extrusionOk="0" h="982" w="1147">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33"/>
          <p:cNvGrpSpPr/>
          <p:nvPr/>
        </p:nvGrpSpPr>
        <p:grpSpPr>
          <a:xfrm rot="5400000">
            <a:off x="2358460" y="1700057"/>
            <a:ext cx="799341" cy="1436131"/>
            <a:chOff x="3088670" y="1930338"/>
            <a:chExt cx="380983" cy="684491"/>
          </a:xfrm>
        </p:grpSpPr>
        <p:sp>
          <p:nvSpPr>
            <p:cNvPr id="629" name="Google Shape;629;p33"/>
            <p:cNvSpPr/>
            <p:nvPr/>
          </p:nvSpPr>
          <p:spPr>
            <a:xfrm>
              <a:off x="3200035" y="1938750"/>
              <a:ext cx="159427" cy="667667"/>
            </a:xfrm>
            <a:custGeom>
              <a:rect b="b" l="l" r="r" t="t"/>
              <a:pathLst>
                <a:path extrusionOk="0" h="91118" w="2175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3"/>
            <p:cNvSpPr/>
            <p:nvPr/>
          </p:nvSpPr>
          <p:spPr>
            <a:xfrm>
              <a:off x="3191453" y="1930338"/>
              <a:ext cx="176506" cy="684491"/>
            </a:xfrm>
            <a:custGeom>
              <a:rect b="b" l="l" r="r" t="t"/>
              <a:pathLst>
                <a:path extrusionOk="0" h="93414" w="2408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3"/>
            <p:cNvSpPr/>
            <p:nvPr/>
          </p:nvSpPr>
          <p:spPr>
            <a:xfrm>
              <a:off x="3195740" y="1934544"/>
              <a:ext cx="168018" cy="675999"/>
            </a:xfrm>
            <a:custGeom>
              <a:rect b="b" l="l" r="r" t="t"/>
              <a:pathLst>
                <a:path extrusionOk="0" h="92255" w="22922">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a:off x="3216795" y="2193083"/>
              <a:ext cx="90423" cy="76001"/>
            </a:xfrm>
            <a:custGeom>
              <a:rect b="b" l="l" r="r" t="t"/>
              <a:pathLst>
                <a:path extrusionOk="0" h="10372" w="12336">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a:off x="3316610" y="2217792"/>
              <a:ext cx="150177" cy="26672"/>
            </a:xfrm>
            <a:custGeom>
              <a:rect b="b" l="l" r="r" t="t"/>
              <a:pathLst>
                <a:path extrusionOk="0" h="3640" w="20488">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3"/>
            <p:cNvSpPr/>
            <p:nvPr/>
          </p:nvSpPr>
          <p:spPr>
            <a:xfrm>
              <a:off x="3244021" y="2213249"/>
              <a:ext cx="55869" cy="55770"/>
            </a:xfrm>
            <a:custGeom>
              <a:rect b="b" l="l" r="r" t="t"/>
              <a:pathLst>
                <a:path extrusionOk="0" h="7611" w="7622">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3"/>
            <p:cNvSpPr/>
            <p:nvPr/>
          </p:nvSpPr>
          <p:spPr>
            <a:xfrm>
              <a:off x="3234354" y="2206046"/>
              <a:ext cx="55276" cy="50369"/>
            </a:xfrm>
            <a:custGeom>
              <a:rect b="b" l="l" r="r" t="t"/>
              <a:pathLst>
                <a:path extrusionOk="0" h="6874" w="7541">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3"/>
            <p:cNvSpPr/>
            <p:nvPr/>
          </p:nvSpPr>
          <p:spPr>
            <a:xfrm>
              <a:off x="3216795" y="1980642"/>
              <a:ext cx="90423" cy="76001"/>
            </a:xfrm>
            <a:custGeom>
              <a:rect b="b" l="l" r="r" t="t"/>
              <a:pathLst>
                <a:path extrusionOk="0" h="10372" w="12336">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3"/>
            <p:cNvSpPr/>
            <p:nvPr/>
          </p:nvSpPr>
          <p:spPr>
            <a:xfrm>
              <a:off x="3316610" y="2005358"/>
              <a:ext cx="153043" cy="26584"/>
            </a:xfrm>
            <a:custGeom>
              <a:rect b="b" l="l" r="r" t="t"/>
              <a:pathLst>
                <a:path extrusionOk="0" h="3628" w="20879">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3"/>
            <p:cNvSpPr/>
            <p:nvPr/>
          </p:nvSpPr>
          <p:spPr>
            <a:xfrm>
              <a:off x="3244021" y="2000727"/>
              <a:ext cx="55869" cy="55850"/>
            </a:xfrm>
            <a:custGeom>
              <a:rect b="b" l="l" r="r" t="t"/>
              <a:pathLst>
                <a:path extrusionOk="0" h="7622" w="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a:off x="3234098" y="1993392"/>
              <a:ext cx="55532" cy="50552"/>
            </a:xfrm>
            <a:custGeom>
              <a:rect b="b" l="l" r="r" t="t"/>
              <a:pathLst>
                <a:path extrusionOk="0" h="6899" w="7576">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a:off x="3088670" y="2111564"/>
              <a:ext cx="139746" cy="26679"/>
            </a:xfrm>
            <a:custGeom>
              <a:rect b="b" l="l" r="r" t="t"/>
              <a:pathLst>
                <a:path extrusionOk="0" h="3641" w="19065">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3"/>
            <p:cNvSpPr/>
            <p:nvPr/>
          </p:nvSpPr>
          <p:spPr>
            <a:xfrm>
              <a:off x="3234603" y="2086687"/>
              <a:ext cx="101301" cy="76257"/>
            </a:xfrm>
            <a:custGeom>
              <a:rect b="b" l="l" r="r" t="t"/>
              <a:pathLst>
                <a:path extrusionOk="0" h="10407" w="1382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a:off x="3278765" y="2107116"/>
              <a:ext cx="55781" cy="55762"/>
            </a:xfrm>
            <a:custGeom>
              <a:rect b="b" l="l" r="r" t="t"/>
              <a:pathLst>
                <a:path extrusionOk="0" h="7610" w="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a:off x="3268754" y="2099693"/>
              <a:ext cx="54938" cy="49864"/>
            </a:xfrm>
            <a:custGeom>
              <a:rect b="b" l="l" r="r" t="t"/>
              <a:pathLst>
                <a:path extrusionOk="0" h="6805" w="749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a:off x="3088670" y="2323456"/>
              <a:ext cx="139746" cy="26716"/>
            </a:xfrm>
            <a:custGeom>
              <a:rect b="b" l="l" r="r" t="t"/>
              <a:pathLst>
                <a:path extrusionOk="0" h="3646" w="19065">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a:off x="3234603" y="2298535"/>
              <a:ext cx="101301" cy="76257"/>
            </a:xfrm>
            <a:custGeom>
              <a:rect b="b" l="l" r="r" t="t"/>
              <a:pathLst>
                <a:path extrusionOk="0" h="10407" w="1382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a:off x="3278765" y="2318964"/>
              <a:ext cx="55781" cy="55770"/>
            </a:xfrm>
            <a:custGeom>
              <a:rect b="b" l="l" r="r" t="t"/>
              <a:pathLst>
                <a:path extrusionOk="0" h="7611" w="761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a:off x="3269004" y="2311754"/>
              <a:ext cx="56287" cy="51058"/>
            </a:xfrm>
            <a:custGeom>
              <a:rect b="b" l="l" r="r" t="t"/>
              <a:pathLst>
                <a:path extrusionOk="0" h="6968" w="7679">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3"/>
            <p:cNvSpPr/>
            <p:nvPr/>
          </p:nvSpPr>
          <p:spPr>
            <a:xfrm>
              <a:off x="3216780" y="2404433"/>
              <a:ext cx="90438" cy="76074"/>
            </a:xfrm>
            <a:custGeom>
              <a:rect b="b" l="l" r="r" t="t"/>
              <a:pathLst>
                <a:path extrusionOk="0" h="10382" w="12338">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3"/>
            <p:cNvSpPr/>
            <p:nvPr/>
          </p:nvSpPr>
          <p:spPr>
            <a:xfrm>
              <a:off x="3316610" y="2429134"/>
              <a:ext cx="153043" cy="26672"/>
            </a:xfrm>
            <a:custGeom>
              <a:rect b="b" l="l" r="r" t="t"/>
              <a:pathLst>
                <a:path extrusionOk="0" h="3640" w="20879">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a:off x="3244021" y="2424598"/>
              <a:ext cx="55869" cy="55762"/>
            </a:xfrm>
            <a:custGeom>
              <a:rect b="b" l="l" r="r" t="t"/>
              <a:pathLst>
                <a:path extrusionOk="0" h="7610" w="7622">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a:off x="3233761" y="2417183"/>
              <a:ext cx="55869" cy="50618"/>
            </a:xfrm>
            <a:custGeom>
              <a:rect b="b" l="l" r="r" t="t"/>
              <a:pathLst>
                <a:path extrusionOk="0" h="6908" w="7622">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3"/>
            <p:cNvSpPr/>
            <p:nvPr/>
          </p:nvSpPr>
          <p:spPr>
            <a:xfrm>
              <a:off x="3091763" y="2535751"/>
              <a:ext cx="136653" cy="26716"/>
            </a:xfrm>
            <a:custGeom>
              <a:rect b="b" l="l" r="r" t="t"/>
              <a:pathLst>
                <a:path extrusionOk="0" h="3646" w="18643">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3"/>
            <p:cNvSpPr/>
            <p:nvPr/>
          </p:nvSpPr>
          <p:spPr>
            <a:xfrm>
              <a:off x="3234603" y="2510888"/>
              <a:ext cx="101301" cy="76184"/>
            </a:xfrm>
            <a:custGeom>
              <a:rect b="b" l="l" r="r" t="t"/>
              <a:pathLst>
                <a:path extrusionOk="0" h="10397" w="1382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3"/>
            <p:cNvSpPr/>
            <p:nvPr/>
          </p:nvSpPr>
          <p:spPr>
            <a:xfrm>
              <a:off x="3278765" y="2531237"/>
              <a:ext cx="55781" cy="55762"/>
            </a:xfrm>
            <a:custGeom>
              <a:rect b="b" l="l" r="r" t="t"/>
              <a:pathLst>
                <a:path extrusionOk="0" h="7610" w="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3"/>
            <p:cNvSpPr/>
            <p:nvPr/>
          </p:nvSpPr>
          <p:spPr>
            <a:xfrm>
              <a:off x="3268754" y="2523843"/>
              <a:ext cx="54938" cy="49871"/>
            </a:xfrm>
            <a:custGeom>
              <a:rect b="b" l="l" r="r" t="t"/>
              <a:pathLst>
                <a:path extrusionOk="0" h="6806" w="7495">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33"/>
          <p:cNvGrpSpPr/>
          <p:nvPr/>
        </p:nvGrpSpPr>
        <p:grpSpPr>
          <a:xfrm>
            <a:off x="1998305" y="4220153"/>
            <a:ext cx="1519488" cy="198289"/>
            <a:chOff x="504546" y="564561"/>
            <a:chExt cx="1627907" cy="212437"/>
          </a:xfrm>
        </p:grpSpPr>
        <p:sp>
          <p:nvSpPr>
            <p:cNvPr id="657" name="Google Shape;657;p33"/>
            <p:cNvSpPr/>
            <p:nvPr/>
          </p:nvSpPr>
          <p:spPr>
            <a:xfrm>
              <a:off x="1603542" y="598605"/>
              <a:ext cx="63707" cy="48096"/>
            </a:xfrm>
            <a:custGeom>
              <a:rect b="b" l="l" r="r" t="t"/>
              <a:pathLst>
                <a:path extrusionOk="0" h="5971" w="7909">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658" name="Google Shape;658;p33"/>
            <p:cNvSpPr/>
            <p:nvPr/>
          </p:nvSpPr>
          <p:spPr>
            <a:xfrm>
              <a:off x="1568946" y="683408"/>
              <a:ext cx="63280" cy="65817"/>
            </a:xfrm>
            <a:custGeom>
              <a:rect b="b" l="l" r="r" t="t"/>
              <a:pathLst>
                <a:path extrusionOk="0" h="8171" w="7856">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659" name="Google Shape;659;p33"/>
            <p:cNvSpPr/>
            <p:nvPr/>
          </p:nvSpPr>
          <p:spPr>
            <a:xfrm>
              <a:off x="1730956" y="636576"/>
              <a:ext cx="2619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3"/>
            <p:cNvSpPr/>
            <p:nvPr/>
          </p:nvSpPr>
          <p:spPr>
            <a:xfrm>
              <a:off x="1768082" y="649657"/>
              <a:ext cx="41773" cy="39663"/>
            </a:xfrm>
            <a:custGeom>
              <a:rect b="b" l="l" r="r" t="t"/>
              <a:pathLst>
                <a:path extrusionOk="0" h="4924" w="5186">
                  <a:moveTo>
                    <a:pt x="0" y="2619"/>
                  </a:moveTo>
                  <a:lnTo>
                    <a:pt x="2462" y="0"/>
                  </a:lnTo>
                  <a:lnTo>
                    <a:pt x="5186" y="2619"/>
                  </a:lnTo>
                  <a:lnTo>
                    <a:pt x="2200" y="4924"/>
                  </a:lnTo>
                  <a:close/>
                </a:path>
              </a:pathLst>
            </a:custGeom>
            <a:solidFill>
              <a:srgbClr val="EFD67E"/>
            </a:solidFill>
            <a:ln>
              <a:noFill/>
            </a:ln>
          </p:spPr>
        </p:sp>
        <p:sp>
          <p:nvSpPr>
            <p:cNvPr id="661" name="Google Shape;661;p33"/>
            <p:cNvSpPr/>
            <p:nvPr/>
          </p:nvSpPr>
          <p:spPr>
            <a:xfrm>
              <a:off x="1967056" y="668224"/>
              <a:ext cx="42627" cy="38044"/>
            </a:xfrm>
            <a:custGeom>
              <a:rect b="b" l="l" r="r" t="t"/>
              <a:pathLst>
                <a:path extrusionOk="0" h="1401" w="1424">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3"/>
            <p:cNvSpPr/>
            <p:nvPr/>
          </p:nvSpPr>
          <p:spPr>
            <a:xfrm>
              <a:off x="1358412" y="635738"/>
              <a:ext cx="1848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a:off x="1426340" y="640797"/>
              <a:ext cx="41773" cy="50626"/>
            </a:xfrm>
            <a:custGeom>
              <a:rect b="b" l="l" r="r" t="t"/>
              <a:pathLst>
                <a:path extrusionOk="0" h="6285" w="5186">
                  <a:moveTo>
                    <a:pt x="0" y="3719"/>
                  </a:moveTo>
                  <a:lnTo>
                    <a:pt x="1624" y="0"/>
                  </a:lnTo>
                  <a:lnTo>
                    <a:pt x="5186" y="3771"/>
                  </a:lnTo>
                  <a:lnTo>
                    <a:pt x="2043" y="6285"/>
                  </a:lnTo>
                  <a:close/>
                </a:path>
              </a:pathLst>
            </a:custGeom>
            <a:solidFill>
              <a:srgbClr val="EFD67E"/>
            </a:solidFill>
            <a:ln>
              <a:noFill/>
            </a:ln>
          </p:spPr>
        </p:sp>
        <p:sp>
          <p:nvSpPr>
            <p:cNvPr id="664" name="Google Shape;664;p33"/>
            <p:cNvSpPr/>
            <p:nvPr/>
          </p:nvSpPr>
          <p:spPr>
            <a:xfrm>
              <a:off x="574516" y="598186"/>
              <a:ext cx="64134" cy="54001"/>
            </a:xfrm>
            <a:custGeom>
              <a:rect b="b" l="l" r="r" t="t"/>
              <a:pathLst>
                <a:path extrusionOk="0" h="6704" w="7962">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665" name="Google Shape;665;p33"/>
            <p:cNvSpPr/>
            <p:nvPr/>
          </p:nvSpPr>
          <p:spPr>
            <a:xfrm>
              <a:off x="1228469" y="714629"/>
              <a:ext cx="53163" cy="27846"/>
            </a:xfrm>
            <a:custGeom>
              <a:rect b="b" l="l" r="r" t="t"/>
              <a:pathLst>
                <a:path extrusionOk="0" h="3457" w="6600">
                  <a:moveTo>
                    <a:pt x="0" y="1153"/>
                  </a:moveTo>
                  <a:lnTo>
                    <a:pt x="419" y="3457"/>
                  </a:lnTo>
                  <a:lnTo>
                    <a:pt x="4557" y="2724"/>
                  </a:lnTo>
                  <a:lnTo>
                    <a:pt x="6600" y="1100"/>
                  </a:lnTo>
                  <a:lnTo>
                    <a:pt x="4923" y="0"/>
                  </a:lnTo>
                  <a:close/>
                </a:path>
              </a:pathLst>
            </a:custGeom>
            <a:solidFill>
              <a:srgbClr val="978344"/>
            </a:solidFill>
            <a:ln>
              <a:noFill/>
            </a:ln>
          </p:spPr>
        </p:sp>
        <p:sp>
          <p:nvSpPr>
            <p:cNvPr id="666" name="Google Shape;666;p33"/>
            <p:cNvSpPr/>
            <p:nvPr/>
          </p:nvSpPr>
          <p:spPr>
            <a:xfrm>
              <a:off x="1227212" y="705350"/>
              <a:ext cx="63011"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3"/>
            <p:cNvSpPr/>
            <p:nvPr/>
          </p:nvSpPr>
          <p:spPr>
            <a:xfrm>
              <a:off x="918948" y="616696"/>
              <a:ext cx="64277" cy="19436"/>
            </a:xfrm>
            <a:custGeom>
              <a:rect b="b" l="l" r="r" t="t"/>
              <a:pathLst>
                <a:path extrusionOk="0" h="736" w="2515">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3"/>
            <p:cNvSpPr/>
            <p:nvPr/>
          </p:nvSpPr>
          <p:spPr>
            <a:xfrm>
              <a:off x="884239" y="705656"/>
              <a:ext cx="63903" cy="18704"/>
            </a:xfrm>
            <a:custGeom>
              <a:rect b="b" l="l" r="r" t="t"/>
              <a:pathLst>
                <a:path extrusionOk="0" h="701" w="248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3"/>
            <p:cNvSpPr/>
            <p:nvPr/>
          </p:nvSpPr>
          <p:spPr>
            <a:xfrm>
              <a:off x="1063422" y="636133"/>
              <a:ext cx="108600" cy="696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3"/>
            <p:cNvSpPr/>
            <p:nvPr/>
          </p:nvSpPr>
          <p:spPr>
            <a:xfrm>
              <a:off x="1055174" y="609084"/>
              <a:ext cx="70006" cy="79986"/>
            </a:xfrm>
            <a:custGeom>
              <a:rect b="b" l="l" r="r" t="t"/>
              <a:pathLst>
                <a:path extrusionOk="0" h="9930" w="8691">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671" name="Google Shape;671;p33"/>
            <p:cNvSpPr/>
            <p:nvPr/>
          </p:nvSpPr>
          <p:spPr>
            <a:xfrm>
              <a:off x="792967" y="638429"/>
              <a:ext cx="42600" cy="65100"/>
            </a:xfrm>
            <a:prstGeom prst="rect">
              <a:avLst/>
            </a:prstGeom>
            <a:solidFill>
              <a:srgbClr val="6C7E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3"/>
            <p:cNvSpPr/>
            <p:nvPr/>
          </p:nvSpPr>
          <p:spPr>
            <a:xfrm>
              <a:off x="730243" y="635553"/>
              <a:ext cx="66000" cy="70200"/>
            </a:xfrm>
            <a:prstGeom prst="rect">
              <a:avLst/>
            </a:prstGeom>
            <a:solidFill>
              <a:srgbClr val="EFD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3"/>
            <p:cNvSpPr/>
            <p:nvPr/>
          </p:nvSpPr>
          <p:spPr>
            <a:xfrm>
              <a:off x="802598" y="635375"/>
              <a:ext cx="287565" cy="70887"/>
            </a:xfrm>
            <a:custGeom>
              <a:rect b="b" l="l" r="r" t="t"/>
              <a:pathLst>
                <a:path extrusionOk="0" h="2790" w="11317">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3"/>
            <p:cNvSpPr/>
            <p:nvPr/>
          </p:nvSpPr>
          <p:spPr>
            <a:xfrm>
              <a:off x="1144963" y="635375"/>
              <a:ext cx="287285" cy="70887"/>
            </a:xfrm>
            <a:custGeom>
              <a:rect b="b" l="l" r="r" t="t"/>
              <a:pathLst>
                <a:path extrusionOk="0" h="2790" w="11306">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3"/>
            <p:cNvSpPr/>
            <p:nvPr/>
          </p:nvSpPr>
          <p:spPr>
            <a:xfrm>
              <a:off x="1487048" y="635375"/>
              <a:ext cx="287565" cy="70887"/>
            </a:xfrm>
            <a:custGeom>
              <a:rect b="b" l="l" r="r" t="t"/>
              <a:pathLst>
                <a:path extrusionOk="0" h="2790" w="11317">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3"/>
            <p:cNvSpPr/>
            <p:nvPr/>
          </p:nvSpPr>
          <p:spPr>
            <a:xfrm>
              <a:off x="504546" y="635375"/>
              <a:ext cx="243250" cy="70887"/>
            </a:xfrm>
            <a:custGeom>
              <a:rect b="b" l="l" r="r" t="t"/>
              <a:pathLst>
                <a:path extrusionOk="0" h="2790" w="9573">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3"/>
            <p:cNvSpPr/>
            <p:nvPr/>
          </p:nvSpPr>
          <p:spPr>
            <a:xfrm>
              <a:off x="1829134" y="635375"/>
              <a:ext cx="303319" cy="70887"/>
            </a:xfrm>
            <a:custGeom>
              <a:rect b="b" l="l" r="r" t="t"/>
              <a:pathLst>
                <a:path extrusionOk="0" h="2790" w="11937">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3"/>
            <p:cNvSpPr/>
            <p:nvPr/>
          </p:nvSpPr>
          <p:spPr>
            <a:xfrm>
              <a:off x="1803471" y="635375"/>
              <a:ext cx="42587" cy="70887"/>
            </a:xfrm>
            <a:custGeom>
              <a:rect b="b" l="l" r="r" t="t"/>
              <a:pathLst>
                <a:path extrusionOk="0" h="2790" w="1676">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3"/>
            <p:cNvSpPr/>
            <p:nvPr/>
          </p:nvSpPr>
          <p:spPr>
            <a:xfrm>
              <a:off x="1461080" y="635375"/>
              <a:ext cx="42613" cy="70887"/>
            </a:xfrm>
            <a:custGeom>
              <a:rect b="b" l="l" r="r" t="t"/>
              <a:pathLst>
                <a:path extrusionOk="0" h="2790" w="1677">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3"/>
            <p:cNvSpPr/>
            <p:nvPr/>
          </p:nvSpPr>
          <p:spPr>
            <a:xfrm>
              <a:off x="1118994" y="635375"/>
              <a:ext cx="42613" cy="70887"/>
            </a:xfrm>
            <a:custGeom>
              <a:rect b="b" l="l" r="r" t="t"/>
              <a:pathLst>
                <a:path extrusionOk="0" h="2790" w="1677">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3"/>
            <p:cNvSpPr/>
            <p:nvPr/>
          </p:nvSpPr>
          <p:spPr>
            <a:xfrm>
              <a:off x="776629" y="635375"/>
              <a:ext cx="42613" cy="70887"/>
            </a:xfrm>
            <a:custGeom>
              <a:rect b="b" l="l" r="r" t="t"/>
              <a:pathLst>
                <a:path extrusionOk="0" h="2790" w="1677">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a:off x="1612443" y="564866"/>
              <a:ext cx="196877" cy="105822"/>
            </a:xfrm>
            <a:custGeom>
              <a:rect b="b" l="l" r="r" t="t"/>
              <a:pathLst>
                <a:path extrusionOk="0" h="4165" w="7748">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a:off x="1270078" y="564561"/>
              <a:ext cx="197156" cy="106127"/>
            </a:xfrm>
            <a:custGeom>
              <a:rect b="b" l="l" r="r" t="t"/>
              <a:pathLst>
                <a:path extrusionOk="0" h="4177" w="7759">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3"/>
            <p:cNvSpPr/>
            <p:nvPr/>
          </p:nvSpPr>
          <p:spPr>
            <a:xfrm>
              <a:off x="927993" y="564663"/>
              <a:ext cx="182291" cy="52060"/>
            </a:xfrm>
            <a:custGeom>
              <a:rect b="b" l="l" r="r" t="t"/>
              <a:pathLst>
                <a:path extrusionOk="0" h="2049" w="7174">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a:off x="1111143" y="618174"/>
              <a:ext cx="2058" cy="3811"/>
            </a:xfrm>
            <a:custGeom>
              <a:rect b="b" l="l" r="r" t="t"/>
              <a:pathLst>
                <a:path extrusionOk="0" h="150" w="81">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1065050" y="624882"/>
              <a:ext cx="330" cy="610"/>
            </a:xfrm>
            <a:custGeom>
              <a:rect b="b" l="l" r="r" t="t"/>
              <a:pathLst>
                <a:path extrusionOk="0" h="24" w="13">
                  <a:moveTo>
                    <a:pt x="1" y="0"/>
                  </a:moveTo>
                  <a:lnTo>
                    <a:pt x="12"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1069421" y="629836"/>
              <a:ext cx="610" cy="610"/>
            </a:xfrm>
            <a:custGeom>
              <a:rect b="b" l="l" r="r" t="t"/>
              <a:pathLst>
                <a:path extrusionOk="0" h="24" w="24">
                  <a:moveTo>
                    <a:pt x="1" y="0"/>
                  </a:moveTo>
                  <a:lnTo>
                    <a:pt x="24" y="23"/>
                  </a:lnTo>
                  <a:close/>
                </a:path>
              </a:pathLst>
            </a:custGeom>
            <a:solidFill>
              <a:srgbClr val="3F25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1611275" y="616700"/>
              <a:ext cx="1194" cy="2083"/>
            </a:xfrm>
            <a:custGeom>
              <a:rect b="b" l="l" r="r" t="t"/>
              <a:pathLst>
                <a:path extrusionOk="0" h="82" w="47">
                  <a:moveTo>
                    <a:pt x="47" y="1"/>
                  </a:moveTo>
                  <a:lnTo>
                    <a:pt x="1" y="81"/>
                  </a:lnTo>
                  <a:lnTo>
                    <a:pt x="47"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3"/>
            <p:cNvSpPr/>
            <p:nvPr/>
          </p:nvSpPr>
          <p:spPr>
            <a:xfrm>
              <a:off x="1603398" y="616700"/>
              <a:ext cx="63906" cy="18700"/>
            </a:xfrm>
            <a:custGeom>
              <a:rect b="b" l="l" r="r" t="t"/>
              <a:pathLst>
                <a:path extrusionOk="0" h="736" w="2515">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a:off x="1268909" y="616700"/>
              <a:ext cx="1194" cy="2083"/>
            </a:xfrm>
            <a:custGeom>
              <a:rect b="b" l="l" r="r" t="t"/>
              <a:pathLst>
                <a:path extrusionOk="0" h="82" w="47">
                  <a:moveTo>
                    <a:pt x="46" y="1"/>
                  </a:moveTo>
                  <a:lnTo>
                    <a:pt x="0" y="81"/>
                  </a:lnTo>
                  <a:lnTo>
                    <a:pt x="46" y="1"/>
                  </a:ln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a:off x="1322269" y="616700"/>
              <a:ext cx="2643" cy="2083"/>
            </a:xfrm>
            <a:custGeom>
              <a:rect b="b" l="l" r="r" t="t"/>
              <a:pathLst>
                <a:path extrusionOk="0" h="82" w="104">
                  <a:moveTo>
                    <a:pt x="104" y="1"/>
                  </a:moveTo>
                  <a:cubicBezTo>
                    <a:pt x="70" y="24"/>
                    <a:pt x="35" y="47"/>
                    <a:pt x="1" y="81"/>
                  </a:cubicBezTo>
                  <a:cubicBezTo>
                    <a:pt x="35" y="47"/>
                    <a:pt x="70" y="24"/>
                    <a:pt x="104"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1261312" y="616700"/>
              <a:ext cx="63906" cy="18700"/>
            </a:xfrm>
            <a:custGeom>
              <a:rect b="b" l="l" r="r" t="t"/>
              <a:pathLst>
                <a:path extrusionOk="0" h="736" w="2515">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1065635" y="625466"/>
              <a:ext cx="3811" cy="4395"/>
            </a:xfrm>
            <a:custGeom>
              <a:rect b="b" l="l" r="r" t="t"/>
              <a:pathLst>
                <a:path extrusionOk="0" h="173" w="15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1110254" y="616700"/>
              <a:ext cx="915" cy="1499"/>
            </a:xfrm>
            <a:custGeom>
              <a:rect b="b" l="l" r="r" t="t"/>
              <a:pathLst>
                <a:path extrusionOk="0" h="59" w="36">
                  <a:moveTo>
                    <a:pt x="1" y="1"/>
                  </a:moveTo>
                  <a:lnTo>
                    <a:pt x="1" y="1"/>
                  </a:lnTo>
                  <a:cubicBezTo>
                    <a:pt x="12" y="24"/>
                    <a:pt x="24" y="47"/>
                    <a:pt x="35" y="58"/>
                  </a:cubicBezTo>
                  <a:cubicBezTo>
                    <a:pt x="24" y="47"/>
                    <a:pt x="12" y="24"/>
                    <a:pt x="1"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1055141" y="616700"/>
              <a:ext cx="9935" cy="8207"/>
            </a:xfrm>
            <a:custGeom>
              <a:rect b="b" l="l" r="r" t="t"/>
              <a:pathLst>
                <a:path extrusionOk="0" h="323" w="391">
                  <a:moveTo>
                    <a:pt x="0" y="1"/>
                  </a:moveTo>
                  <a:cubicBezTo>
                    <a:pt x="138" y="104"/>
                    <a:pt x="276" y="208"/>
                    <a:pt x="391" y="322"/>
                  </a:cubicBezTo>
                  <a:cubicBezTo>
                    <a:pt x="276" y="208"/>
                    <a:pt x="138" y="104"/>
                    <a:pt x="0" y="1"/>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3"/>
            <p:cNvSpPr/>
            <p:nvPr/>
          </p:nvSpPr>
          <p:spPr>
            <a:xfrm>
              <a:off x="1069726" y="630421"/>
              <a:ext cx="3811" cy="4980"/>
            </a:xfrm>
            <a:custGeom>
              <a:rect b="b" l="l" r="r" t="t"/>
              <a:pathLst>
                <a:path extrusionOk="0" h="196" w="150">
                  <a:moveTo>
                    <a:pt x="150" y="195"/>
                  </a:moveTo>
                  <a:cubicBezTo>
                    <a:pt x="104" y="127"/>
                    <a:pt x="58" y="69"/>
                    <a:pt x="0" y="0"/>
                  </a:cubicBezTo>
                  <a:cubicBezTo>
                    <a:pt x="58" y="69"/>
                    <a:pt x="104" y="127"/>
                    <a:pt x="150" y="195"/>
                  </a:cubicBezTo>
                  <a:close/>
                </a:path>
              </a:pathLst>
            </a:custGeom>
            <a:solidFill>
              <a:srgbClr val="DADC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3"/>
            <p:cNvSpPr/>
            <p:nvPr/>
          </p:nvSpPr>
          <p:spPr>
            <a:xfrm>
              <a:off x="1055142" y="616696"/>
              <a:ext cx="70005" cy="54002"/>
            </a:xfrm>
            <a:custGeom>
              <a:rect b="b" l="l" r="r" t="t"/>
              <a:pathLst>
                <a:path extrusionOk="0" h="2125" w="275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a:off x="926519" y="616700"/>
              <a:ext cx="1194" cy="2083"/>
            </a:xfrm>
            <a:custGeom>
              <a:rect b="b" l="l" r="r" t="t"/>
              <a:pathLst>
                <a:path extrusionOk="0" h="82" w="47">
                  <a:moveTo>
                    <a:pt x="47" y="1"/>
                  </a:moveTo>
                  <a:lnTo>
                    <a:pt x="1" y="81"/>
                  </a:lnTo>
                  <a:lnTo>
                    <a:pt x="47" y="1"/>
                  </a:ln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3"/>
            <p:cNvSpPr/>
            <p:nvPr/>
          </p:nvSpPr>
          <p:spPr>
            <a:xfrm>
              <a:off x="980183" y="616700"/>
              <a:ext cx="2668" cy="2083"/>
            </a:xfrm>
            <a:custGeom>
              <a:rect b="b" l="l" r="r" t="t"/>
              <a:pathLst>
                <a:path extrusionOk="0" h="82" w="105">
                  <a:moveTo>
                    <a:pt x="104" y="1"/>
                  </a:moveTo>
                  <a:cubicBezTo>
                    <a:pt x="70" y="24"/>
                    <a:pt x="35" y="47"/>
                    <a:pt x="1" y="81"/>
                  </a:cubicBezTo>
                  <a:cubicBezTo>
                    <a:pt x="35" y="47"/>
                    <a:pt x="70" y="24"/>
                    <a:pt x="104" y="1"/>
                  </a:cubicBezTo>
                  <a:close/>
                </a:path>
              </a:pathLst>
            </a:custGeom>
            <a:solidFill>
              <a:srgbClr val="5C5C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a:off x="585043" y="564612"/>
              <a:ext cx="197741" cy="106076"/>
            </a:xfrm>
            <a:custGeom>
              <a:rect b="b" l="l" r="r" t="t"/>
              <a:pathLst>
                <a:path extrusionOk="0" h="4175" w="7782">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1288449" y="710331"/>
              <a:ext cx="25" cy="25"/>
            </a:xfrm>
            <a:custGeom>
              <a:rect b="b" l="l" r="r" t="t"/>
              <a:pathLst>
                <a:path extrusionOk="0" h="1" w="1">
                  <a:moveTo>
                    <a:pt x="0" y="0"/>
                  </a:moveTo>
                  <a:close/>
                </a:path>
              </a:pathLst>
            </a:custGeom>
            <a:solidFill>
              <a:srgbClr val="C737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1084006" y="670668"/>
              <a:ext cx="197766" cy="106076"/>
            </a:xfrm>
            <a:custGeom>
              <a:rect b="b" l="l" r="r" t="t"/>
              <a:pathLst>
                <a:path extrusionOk="0" h="4175" w="7783">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946364" y="710331"/>
              <a:ext cx="25" cy="25"/>
            </a:xfrm>
            <a:custGeom>
              <a:rect b="b" l="l" r="r" t="t"/>
              <a:pathLst>
                <a:path extrusionOk="0" h="1" w="1">
                  <a:moveTo>
                    <a:pt x="0" y="0"/>
                  </a:moveTo>
                  <a:close/>
                </a:path>
              </a:pathLst>
            </a:custGeom>
            <a:solidFill>
              <a:srgbClr val="69B9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741920" y="670668"/>
              <a:ext cx="197766" cy="106076"/>
            </a:xfrm>
            <a:custGeom>
              <a:rect b="b" l="l" r="r" t="t"/>
              <a:pathLst>
                <a:path extrusionOk="0" h="4175" w="7783">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1425812" y="670668"/>
              <a:ext cx="198046" cy="106330"/>
            </a:xfrm>
            <a:custGeom>
              <a:rect b="b" l="l" r="r" t="t"/>
              <a:pathLst>
                <a:path extrusionOk="0" h="4185" w="7794">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1629646" y="711500"/>
              <a:ext cx="610" cy="1474"/>
            </a:xfrm>
            <a:custGeom>
              <a:rect b="b" l="l" r="r" t="t"/>
              <a:pathLst>
                <a:path extrusionOk="0" h="58" w="24">
                  <a:moveTo>
                    <a:pt x="24" y="0"/>
                  </a:moveTo>
                  <a:cubicBezTo>
                    <a:pt x="12" y="23"/>
                    <a:pt x="1" y="34"/>
                    <a:pt x="1" y="57"/>
                  </a:cubicBezTo>
                  <a:lnTo>
                    <a:pt x="24" y="0"/>
                  </a:lnTo>
                  <a:close/>
                </a:path>
              </a:pathLst>
            </a:custGeom>
            <a:solidFill>
              <a:srgbClr val="63A9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1768177" y="670668"/>
              <a:ext cx="211157" cy="106254"/>
            </a:xfrm>
            <a:custGeom>
              <a:rect b="b" l="l" r="r" t="t"/>
              <a:pathLst>
                <a:path extrusionOk="0" h="4182" w="831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576505" y="617292"/>
              <a:ext cx="63011" cy="18116"/>
            </a:xfrm>
            <a:custGeom>
              <a:rect b="b" l="l" r="r" t="t"/>
              <a:pathLst>
                <a:path extrusionOk="0" h="689" w="248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1569857" y="705656"/>
              <a:ext cx="63017" cy="18116"/>
            </a:xfrm>
            <a:custGeom>
              <a:rect b="b" l="l" r="r" t="t"/>
              <a:pathLst>
                <a:path extrusionOk="0" h="713" w="248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 name="Google Shape;712;p33"/>
          <p:cNvGrpSpPr/>
          <p:nvPr/>
        </p:nvGrpSpPr>
        <p:grpSpPr>
          <a:xfrm flipH="1">
            <a:off x="3704668" y="2844955"/>
            <a:ext cx="410808" cy="831197"/>
            <a:chOff x="3564075" y="2091586"/>
            <a:chExt cx="329966" cy="667521"/>
          </a:xfrm>
        </p:grpSpPr>
        <p:sp>
          <p:nvSpPr>
            <p:cNvPr id="713" name="Google Shape;713;p33"/>
            <p:cNvSpPr/>
            <p:nvPr/>
          </p:nvSpPr>
          <p:spPr>
            <a:xfrm>
              <a:off x="3564075" y="2382687"/>
              <a:ext cx="279392" cy="38541"/>
            </a:xfrm>
            <a:custGeom>
              <a:rect b="b" l="l" r="r" t="t"/>
              <a:pathLst>
                <a:path extrusionOk="0" fill="none" h="1" w="10156">
                  <a:moveTo>
                    <a:pt x="0" y="1"/>
                  </a:moveTo>
                  <a:lnTo>
                    <a:pt x="10155" y="1"/>
                  </a:lnTo>
                </a:path>
              </a:pathLst>
            </a:custGeom>
            <a:noFill/>
            <a:ln cap="rnd" cmpd="sng" w="5600">
              <a:solidFill>
                <a:srgbClr val="374957"/>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 name="Google Shape;714;p33"/>
            <p:cNvGrpSpPr/>
            <p:nvPr/>
          </p:nvGrpSpPr>
          <p:grpSpPr>
            <a:xfrm>
              <a:off x="3577470" y="2091586"/>
              <a:ext cx="203196" cy="352319"/>
              <a:chOff x="3976450" y="5044825"/>
              <a:chExt cx="107625" cy="186600"/>
            </a:xfrm>
          </p:grpSpPr>
          <p:sp>
            <p:nvSpPr>
              <p:cNvPr id="715" name="Google Shape;715;p33"/>
              <p:cNvSpPr/>
              <p:nvPr/>
            </p:nvSpPr>
            <p:spPr>
              <a:xfrm>
                <a:off x="4011550" y="5126700"/>
                <a:ext cx="26550" cy="89275"/>
              </a:xfrm>
              <a:custGeom>
                <a:rect b="b" l="l" r="r" t="t"/>
                <a:pathLst>
                  <a:path extrusionOk="0" fill="none" h="3571" w="1062">
                    <a:moveTo>
                      <a:pt x="1" y="3571"/>
                    </a:moveTo>
                    <a:lnTo>
                      <a:pt x="1" y="1594"/>
                    </a:lnTo>
                    <a:lnTo>
                      <a:pt x="1061" y="1594"/>
                    </a:lnTo>
                    <a:lnTo>
                      <a:pt x="1061" y="0"/>
                    </a:lnTo>
                  </a:path>
                </a:pathLst>
              </a:custGeom>
              <a:noFill/>
              <a:ln cap="flat" cmpd="sng" w="5600">
                <a:solidFill>
                  <a:srgbClr val="CFD9E0"/>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3976450" y="5044825"/>
                <a:ext cx="107625" cy="92075"/>
              </a:xfrm>
              <a:custGeom>
                <a:rect b="b" l="l" r="r" t="t"/>
                <a:pathLst>
                  <a:path extrusionOk="0" h="3683" w="4305">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3994800" y="5203400"/>
                <a:ext cx="29400" cy="25200"/>
              </a:xfrm>
              <a:custGeom>
                <a:rect b="b" l="l" r="r" t="t"/>
                <a:pathLst>
                  <a:path extrusionOk="0" h="1008" w="1176">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3991000" y="5200625"/>
                <a:ext cx="35925" cy="30800"/>
              </a:xfrm>
              <a:custGeom>
                <a:rect b="b" l="l" r="r" t="t"/>
                <a:pathLst>
                  <a:path extrusionOk="0" h="1232" w="1437">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33"/>
            <p:cNvGrpSpPr/>
            <p:nvPr/>
          </p:nvGrpSpPr>
          <p:grpSpPr>
            <a:xfrm>
              <a:off x="3690750" y="2391589"/>
              <a:ext cx="203290" cy="367519"/>
              <a:chOff x="4036450" y="5279050"/>
              <a:chExt cx="107675" cy="194650"/>
            </a:xfrm>
          </p:grpSpPr>
          <p:sp>
            <p:nvSpPr>
              <p:cNvPr id="720" name="Google Shape;720;p33"/>
              <p:cNvSpPr/>
              <p:nvPr/>
            </p:nvSpPr>
            <p:spPr>
              <a:xfrm>
                <a:off x="4067450" y="5294200"/>
                <a:ext cx="28350" cy="99750"/>
              </a:xfrm>
              <a:custGeom>
                <a:rect b="b" l="l" r="r" t="t"/>
                <a:pathLst>
                  <a:path extrusionOk="0" fill="none" h="3990" w="1134">
                    <a:moveTo>
                      <a:pt x="1" y="1"/>
                    </a:moveTo>
                    <a:lnTo>
                      <a:pt x="1" y="1898"/>
                    </a:lnTo>
                    <a:lnTo>
                      <a:pt x="1133" y="1898"/>
                    </a:lnTo>
                    <a:lnTo>
                      <a:pt x="1133" y="3989"/>
                    </a:lnTo>
                  </a:path>
                </a:pathLst>
              </a:custGeom>
              <a:noFill/>
              <a:ln cap="flat" cmpd="sng" w="5600">
                <a:solidFill>
                  <a:srgbClr val="869FB2"/>
                </a:solidFill>
                <a:prstDash val="solid"/>
                <a:miter lim="721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4036450" y="5381475"/>
                <a:ext cx="107675" cy="92225"/>
              </a:xfrm>
              <a:custGeom>
                <a:rect b="b" l="l" r="r" t="t"/>
                <a:pathLst>
                  <a:path extrusionOk="0" h="3689" w="4307">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4050700" y="5281650"/>
                <a:ext cx="29400" cy="25200"/>
              </a:xfrm>
              <a:custGeom>
                <a:rect b="b" l="l" r="r" t="t"/>
                <a:pathLst>
                  <a:path extrusionOk="0" h="1008" w="1176">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4046900" y="5279050"/>
                <a:ext cx="35900" cy="30725"/>
              </a:xfrm>
              <a:custGeom>
                <a:rect b="b" l="l" r="r" t="t"/>
                <a:pathLst>
                  <a:path extrusionOk="0" h="1229" w="1436">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4" name="Google Shape;724;p33"/>
          <p:cNvGrpSpPr/>
          <p:nvPr/>
        </p:nvGrpSpPr>
        <p:grpSpPr>
          <a:xfrm>
            <a:off x="6877470" y="1081715"/>
            <a:ext cx="473148" cy="148870"/>
            <a:chOff x="4458420" y="5169625"/>
            <a:chExt cx="178850" cy="56275"/>
          </a:xfrm>
        </p:grpSpPr>
        <p:sp>
          <p:nvSpPr>
            <p:cNvPr id="725" name="Google Shape;725;p33"/>
            <p:cNvSpPr/>
            <p:nvPr/>
          </p:nvSpPr>
          <p:spPr>
            <a:xfrm>
              <a:off x="4592170" y="5169625"/>
              <a:ext cx="45100" cy="52300"/>
            </a:xfrm>
            <a:custGeom>
              <a:rect b="b" l="l" r="r" t="t"/>
              <a:pathLst>
                <a:path extrusionOk="0" h="2092" w="1804">
                  <a:moveTo>
                    <a:pt x="0" y="0"/>
                  </a:moveTo>
                  <a:lnTo>
                    <a:pt x="0" y="2092"/>
                  </a:lnTo>
                  <a:lnTo>
                    <a:pt x="1803" y="1046"/>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4535534" y="5181700"/>
              <a:ext cx="57525" cy="28150"/>
            </a:xfrm>
            <a:custGeom>
              <a:rect b="b" l="l" r="r" t="t"/>
              <a:pathLst>
                <a:path extrusionOk="0" h="1126" w="2301">
                  <a:moveTo>
                    <a:pt x="0" y="0"/>
                  </a:moveTo>
                  <a:lnTo>
                    <a:pt x="0" y="1125"/>
                  </a:lnTo>
                  <a:lnTo>
                    <a:pt x="2301" y="1125"/>
                  </a:lnTo>
                  <a:lnTo>
                    <a:pt x="230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4535175" y="5181700"/>
              <a:ext cx="23650" cy="44200"/>
            </a:xfrm>
            <a:custGeom>
              <a:rect b="b" l="l" r="r" t="t"/>
              <a:pathLst>
                <a:path extrusionOk="0" h="1768" w="946">
                  <a:moveTo>
                    <a:pt x="1" y="0"/>
                  </a:moveTo>
                  <a:lnTo>
                    <a:pt x="1" y="1125"/>
                  </a:lnTo>
                  <a:lnTo>
                    <a:pt x="946" y="1767"/>
                  </a:lnTo>
                  <a:lnTo>
                    <a:pt x="946" y="63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4458420" y="5197375"/>
              <a:ext cx="100625" cy="28525"/>
            </a:xfrm>
            <a:custGeom>
              <a:rect b="b" l="l" r="r" t="t"/>
              <a:pathLst>
                <a:path extrusionOk="0" h="1141" w="4025">
                  <a:moveTo>
                    <a:pt x="0" y="1"/>
                  </a:moveTo>
                  <a:lnTo>
                    <a:pt x="0" y="1140"/>
                  </a:lnTo>
                  <a:lnTo>
                    <a:pt x="4025" y="1140"/>
                  </a:lnTo>
                  <a:lnTo>
                    <a:pt x="40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3"/>
          <p:cNvGrpSpPr/>
          <p:nvPr/>
        </p:nvGrpSpPr>
        <p:grpSpPr>
          <a:xfrm>
            <a:off x="5322464" y="966504"/>
            <a:ext cx="758083" cy="691884"/>
            <a:chOff x="5976993" y="238644"/>
            <a:chExt cx="671226" cy="612558"/>
          </a:xfrm>
        </p:grpSpPr>
        <p:grpSp>
          <p:nvGrpSpPr>
            <p:cNvPr id="730" name="Google Shape;730;p33"/>
            <p:cNvGrpSpPr/>
            <p:nvPr/>
          </p:nvGrpSpPr>
          <p:grpSpPr>
            <a:xfrm>
              <a:off x="6207869" y="264821"/>
              <a:ext cx="255900" cy="309550"/>
              <a:chOff x="4721075" y="260350"/>
              <a:chExt cx="255900" cy="309550"/>
            </a:xfrm>
          </p:grpSpPr>
          <p:sp>
            <p:nvSpPr>
              <p:cNvPr id="731" name="Google Shape;731;p33"/>
              <p:cNvSpPr/>
              <p:nvPr/>
            </p:nvSpPr>
            <p:spPr>
              <a:xfrm>
                <a:off x="4721075" y="272900"/>
                <a:ext cx="74325" cy="294475"/>
              </a:xfrm>
              <a:custGeom>
                <a:rect b="b" l="l" r="r" t="t"/>
                <a:pathLst>
                  <a:path extrusionOk="0" h="11779" w="2973">
                    <a:moveTo>
                      <a:pt x="30" y="1"/>
                    </a:moveTo>
                    <a:lnTo>
                      <a:pt x="1" y="7488"/>
                    </a:lnTo>
                    <a:lnTo>
                      <a:pt x="2943" y="11779"/>
                    </a:lnTo>
                    <a:lnTo>
                      <a:pt x="2972" y="4292"/>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4794825" y="375875"/>
                <a:ext cx="103175" cy="194025"/>
              </a:xfrm>
              <a:custGeom>
                <a:rect b="b" l="l" r="r" t="t"/>
                <a:pathLst>
                  <a:path extrusionOk="0" h="7761" w="4127">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4897425" y="276875"/>
                <a:ext cx="79550" cy="292850"/>
              </a:xfrm>
              <a:custGeom>
                <a:rect b="b" l="l" r="r" t="t"/>
                <a:pathLst>
                  <a:path extrusionOk="0" h="11714" w="3182">
                    <a:moveTo>
                      <a:pt x="3181" y="1"/>
                    </a:moveTo>
                    <a:lnTo>
                      <a:pt x="29" y="4227"/>
                    </a:lnTo>
                    <a:lnTo>
                      <a:pt x="0" y="11714"/>
                    </a:lnTo>
                    <a:lnTo>
                      <a:pt x="3152" y="7487"/>
                    </a:lnTo>
                    <a:lnTo>
                      <a:pt x="31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4721800" y="260350"/>
                <a:ext cx="255175" cy="122225"/>
              </a:xfrm>
              <a:custGeom>
                <a:rect b="b" l="l" r="r" t="t"/>
                <a:pathLst>
                  <a:path extrusionOk="0" h="4889" w="10207">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33"/>
            <p:cNvGrpSpPr/>
            <p:nvPr/>
          </p:nvGrpSpPr>
          <p:grpSpPr>
            <a:xfrm>
              <a:off x="6014775" y="319425"/>
              <a:ext cx="267975" cy="297900"/>
              <a:chOff x="4428250" y="314750"/>
              <a:chExt cx="267975" cy="297900"/>
            </a:xfrm>
          </p:grpSpPr>
          <p:sp>
            <p:nvSpPr>
              <p:cNvPr id="736" name="Google Shape;736;p33"/>
              <p:cNvSpPr/>
              <p:nvPr/>
            </p:nvSpPr>
            <p:spPr>
              <a:xfrm>
                <a:off x="4428975" y="314750"/>
                <a:ext cx="267250" cy="152575"/>
              </a:xfrm>
              <a:custGeom>
                <a:rect b="b" l="l" r="r" t="t"/>
                <a:pathLst>
                  <a:path extrusionOk="0" h="6103" w="1069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4611100" y="422025"/>
                <a:ext cx="84775" cy="190450"/>
              </a:xfrm>
              <a:custGeom>
                <a:rect b="b" l="l" r="r" t="t"/>
                <a:pathLst>
                  <a:path extrusionOk="0" h="7618" w="3391">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4428250" y="421300"/>
                <a:ext cx="183600" cy="191350"/>
              </a:xfrm>
              <a:custGeom>
                <a:rect b="b" l="l" r="r" t="t"/>
                <a:pathLst>
                  <a:path extrusionOk="0" h="7654" w="7344">
                    <a:moveTo>
                      <a:pt x="30" y="1"/>
                    </a:moveTo>
                    <a:lnTo>
                      <a:pt x="1" y="5814"/>
                    </a:lnTo>
                    <a:lnTo>
                      <a:pt x="7314" y="7653"/>
                    </a:lnTo>
                    <a:lnTo>
                      <a:pt x="7343" y="1840"/>
                    </a:lnTo>
                    <a:lnTo>
                      <a:pt x="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33"/>
            <p:cNvGrpSpPr/>
            <p:nvPr/>
          </p:nvGrpSpPr>
          <p:grpSpPr>
            <a:xfrm>
              <a:off x="6384394" y="238644"/>
              <a:ext cx="263825" cy="384100"/>
              <a:chOff x="4897600" y="530925"/>
              <a:chExt cx="263825" cy="384100"/>
            </a:xfrm>
          </p:grpSpPr>
          <p:sp>
            <p:nvSpPr>
              <p:cNvPr id="740" name="Google Shape;740;p33"/>
              <p:cNvSpPr/>
              <p:nvPr/>
            </p:nvSpPr>
            <p:spPr>
              <a:xfrm>
                <a:off x="4897600" y="636775"/>
                <a:ext cx="79000" cy="278250"/>
              </a:xfrm>
              <a:custGeom>
                <a:rect b="b" l="l" r="r" t="t"/>
                <a:pathLst>
                  <a:path extrusionOk="0" h="11130" w="316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3"/>
              <p:cNvSpPr/>
              <p:nvPr/>
            </p:nvSpPr>
            <p:spPr>
              <a:xfrm>
                <a:off x="4898150" y="530925"/>
                <a:ext cx="263275" cy="154750"/>
              </a:xfrm>
              <a:custGeom>
                <a:rect b="b" l="l" r="r" t="t"/>
                <a:pathLst>
                  <a:path extrusionOk="0" h="6190" w="10531">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3"/>
              <p:cNvSpPr/>
              <p:nvPr/>
            </p:nvSpPr>
            <p:spPr>
              <a:xfrm>
                <a:off x="4975850" y="643450"/>
                <a:ext cx="185575" cy="271400"/>
              </a:xfrm>
              <a:custGeom>
                <a:rect b="b" l="l" r="r" t="t"/>
                <a:pathLst>
                  <a:path extrusionOk="0" h="10856" w="7423">
                    <a:moveTo>
                      <a:pt x="7422" y="1"/>
                    </a:moveTo>
                    <a:lnTo>
                      <a:pt x="23" y="1688"/>
                    </a:lnTo>
                    <a:lnTo>
                      <a:pt x="1" y="10855"/>
                    </a:lnTo>
                    <a:lnTo>
                      <a:pt x="7401" y="9168"/>
                    </a:lnTo>
                    <a:lnTo>
                      <a:pt x="742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33"/>
            <p:cNvGrpSpPr/>
            <p:nvPr/>
          </p:nvGrpSpPr>
          <p:grpSpPr>
            <a:xfrm>
              <a:off x="5976993" y="471107"/>
              <a:ext cx="222175" cy="258225"/>
              <a:chOff x="4390750" y="609200"/>
              <a:chExt cx="222175" cy="258225"/>
            </a:xfrm>
          </p:grpSpPr>
          <p:sp>
            <p:nvSpPr>
              <p:cNvPr id="744" name="Google Shape;744;p33"/>
              <p:cNvSpPr/>
              <p:nvPr/>
            </p:nvSpPr>
            <p:spPr>
              <a:xfrm>
                <a:off x="4599550" y="655000"/>
                <a:ext cx="12300" cy="135800"/>
              </a:xfrm>
              <a:custGeom>
                <a:rect b="b" l="l" r="r" t="t"/>
                <a:pathLst>
                  <a:path extrusionOk="0" h="5432" w="49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3"/>
              <p:cNvSpPr/>
              <p:nvPr/>
            </p:nvSpPr>
            <p:spPr>
              <a:xfrm>
                <a:off x="4427175" y="721700"/>
                <a:ext cx="185750" cy="145725"/>
              </a:xfrm>
              <a:custGeom>
                <a:rect b="b" l="l" r="r" t="t"/>
                <a:pathLst>
                  <a:path extrusionOk="0" h="5829" w="7430">
                    <a:moveTo>
                      <a:pt x="7429" y="1"/>
                    </a:moveTo>
                    <a:lnTo>
                      <a:pt x="29" y="1696"/>
                    </a:lnTo>
                    <a:lnTo>
                      <a:pt x="1" y="5828"/>
                    </a:lnTo>
                    <a:lnTo>
                      <a:pt x="7400" y="4133"/>
                    </a:lnTo>
                    <a:lnTo>
                      <a:pt x="7429"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3"/>
              <p:cNvSpPr/>
              <p:nvPr/>
            </p:nvSpPr>
            <p:spPr>
              <a:xfrm>
                <a:off x="4400300" y="686900"/>
                <a:ext cx="27625" cy="180525"/>
              </a:xfrm>
              <a:custGeom>
                <a:rect b="b" l="l" r="r" t="t"/>
                <a:pathLst>
                  <a:path extrusionOk="0" h="7221" w="1105">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3"/>
              <p:cNvSpPr/>
              <p:nvPr/>
            </p:nvSpPr>
            <p:spPr>
              <a:xfrm>
                <a:off x="4390750" y="609200"/>
                <a:ext cx="222175" cy="154900"/>
              </a:xfrm>
              <a:custGeom>
                <a:rect b="b" l="l" r="r" t="t"/>
                <a:pathLst>
                  <a:path extrusionOk="0" h="6196" w="8887">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 name="Google Shape;748;p33"/>
            <p:cNvGrpSpPr/>
            <p:nvPr/>
          </p:nvGrpSpPr>
          <p:grpSpPr>
            <a:xfrm>
              <a:off x="6012699" y="624883"/>
              <a:ext cx="258950" cy="209025"/>
              <a:chOff x="4427350" y="850800"/>
              <a:chExt cx="258950" cy="209025"/>
            </a:xfrm>
          </p:grpSpPr>
          <p:sp>
            <p:nvSpPr>
              <p:cNvPr id="749" name="Google Shape;749;p33"/>
              <p:cNvSpPr/>
              <p:nvPr/>
            </p:nvSpPr>
            <p:spPr>
              <a:xfrm>
                <a:off x="4427350" y="893175"/>
                <a:ext cx="179975" cy="166650"/>
              </a:xfrm>
              <a:custGeom>
                <a:rect b="b" l="l" r="r" t="t"/>
                <a:pathLst>
                  <a:path extrusionOk="0" h="6666" w="7199">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3"/>
              <p:cNvSpPr/>
              <p:nvPr/>
            </p:nvSpPr>
            <p:spPr>
              <a:xfrm>
                <a:off x="4427900" y="850800"/>
                <a:ext cx="258400" cy="147700"/>
              </a:xfrm>
              <a:custGeom>
                <a:rect b="b" l="l" r="r" t="t"/>
                <a:pathLst>
                  <a:path extrusionOk="0" h="5908" w="10336">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3"/>
              <p:cNvSpPr/>
              <p:nvPr/>
            </p:nvSpPr>
            <p:spPr>
              <a:xfrm>
                <a:off x="4606775" y="892825"/>
                <a:ext cx="79525" cy="167000"/>
              </a:xfrm>
              <a:custGeom>
                <a:rect b="b" l="l" r="r" t="t"/>
                <a:pathLst>
                  <a:path extrusionOk="0" h="6680" w="3181">
                    <a:moveTo>
                      <a:pt x="3181" y="0"/>
                    </a:moveTo>
                    <a:lnTo>
                      <a:pt x="29" y="4227"/>
                    </a:lnTo>
                    <a:lnTo>
                      <a:pt x="0" y="6679"/>
                    </a:lnTo>
                    <a:lnTo>
                      <a:pt x="3181" y="2467"/>
                    </a:lnTo>
                    <a:lnTo>
                      <a:pt x="318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33"/>
            <p:cNvGrpSpPr/>
            <p:nvPr/>
          </p:nvGrpSpPr>
          <p:grpSpPr>
            <a:xfrm>
              <a:off x="6192527" y="709277"/>
              <a:ext cx="269050" cy="141925"/>
              <a:chOff x="4703050" y="934300"/>
              <a:chExt cx="269050" cy="141925"/>
            </a:xfrm>
          </p:grpSpPr>
          <p:sp>
            <p:nvSpPr>
              <p:cNvPr id="753" name="Google Shape;753;p33"/>
              <p:cNvSpPr/>
              <p:nvPr/>
            </p:nvSpPr>
            <p:spPr>
              <a:xfrm>
                <a:off x="4704500" y="934300"/>
                <a:ext cx="267600" cy="122600"/>
              </a:xfrm>
              <a:custGeom>
                <a:rect b="b" l="l" r="r" t="t"/>
                <a:pathLst>
                  <a:path extrusionOk="0" h="4904" w="107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3"/>
              <p:cNvSpPr/>
              <p:nvPr/>
            </p:nvSpPr>
            <p:spPr>
              <a:xfrm>
                <a:off x="4703050" y="1040675"/>
                <a:ext cx="268875" cy="35550"/>
              </a:xfrm>
              <a:custGeom>
                <a:rect b="b" l="l" r="r" t="t"/>
                <a:pathLst>
                  <a:path extrusionOk="0" h="1422" w="10755">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 name="Google Shape;755;p33"/>
          <p:cNvGrpSpPr/>
          <p:nvPr/>
        </p:nvGrpSpPr>
        <p:grpSpPr>
          <a:xfrm rot="5400000">
            <a:off x="7811864" y="752915"/>
            <a:ext cx="87395" cy="517491"/>
            <a:chOff x="4427900" y="1369375"/>
            <a:chExt cx="77375" cy="458200"/>
          </a:xfrm>
        </p:grpSpPr>
        <p:grpSp>
          <p:nvGrpSpPr>
            <p:cNvPr id="756" name="Google Shape;756;p33"/>
            <p:cNvGrpSpPr/>
            <p:nvPr/>
          </p:nvGrpSpPr>
          <p:grpSpPr>
            <a:xfrm>
              <a:off x="4427900" y="1369375"/>
              <a:ext cx="36800" cy="458200"/>
              <a:chOff x="4427900" y="1369375"/>
              <a:chExt cx="36800" cy="458200"/>
            </a:xfrm>
          </p:grpSpPr>
          <p:sp>
            <p:nvSpPr>
              <p:cNvPr id="757" name="Google Shape;757;p33"/>
              <p:cNvSpPr/>
              <p:nvPr/>
            </p:nvSpPr>
            <p:spPr>
              <a:xfrm>
                <a:off x="4428250" y="1369375"/>
                <a:ext cx="2375" cy="458200"/>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3"/>
              <p:cNvSpPr/>
              <p:nvPr/>
            </p:nvSpPr>
            <p:spPr>
              <a:xfrm>
                <a:off x="4427900"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3"/>
              <p:cNvSpPr/>
              <p:nvPr/>
            </p:nvSpPr>
            <p:spPr>
              <a:xfrm>
                <a:off x="4428250"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3"/>
              <p:cNvSpPr/>
              <p:nvPr/>
            </p:nvSpPr>
            <p:spPr>
              <a:xfrm>
                <a:off x="4428250"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3"/>
              <p:cNvSpPr/>
              <p:nvPr/>
            </p:nvSpPr>
            <p:spPr>
              <a:xfrm>
                <a:off x="4428250"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3"/>
              <p:cNvSpPr/>
              <p:nvPr/>
            </p:nvSpPr>
            <p:spPr>
              <a:xfrm>
                <a:off x="4427900"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3"/>
              <p:cNvSpPr/>
              <p:nvPr/>
            </p:nvSpPr>
            <p:spPr>
              <a:xfrm>
                <a:off x="4428250"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3"/>
              <p:cNvSpPr/>
              <p:nvPr/>
            </p:nvSpPr>
            <p:spPr>
              <a:xfrm>
                <a:off x="4428250"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3"/>
              <p:cNvSpPr/>
              <p:nvPr/>
            </p:nvSpPr>
            <p:spPr>
              <a:xfrm>
                <a:off x="4427900"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3"/>
              <p:cNvSpPr/>
              <p:nvPr/>
            </p:nvSpPr>
            <p:spPr>
              <a:xfrm>
                <a:off x="4427900"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3"/>
              <p:cNvSpPr/>
              <p:nvPr/>
            </p:nvSpPr>
            <p:spPr>
              <a:xfrm>
                <a:off x="4428250"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3"/>
              <p:cNvSpPr/>
              <p:nvPr/>
            </p:nvSpPr>
            <p:spPr>
              <a:xfrm>
                <a:off x="4428250"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3"/>
              <p:cNvSpPr/>
              <p:nvPr/>
            </p:nvSpPr>
            <p:spPr>
              <a:xfrm>
                <a:off x="4427900"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3"/>
              <p:cNvSpPr/>
              <p:nvPr/>
            </p:nvSpPr>
            <p:spPr>
              <a:xfrm>
                <a:off x="4428250"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3"/>
              <p:cNvSpPr/>
              <p:nvPr/>
            </p:nvSpPr>
            <p:spPr>
              <a:xfrm>
                <a:off x="4428250"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3"/>
              <p:cNvSpPr/>
              <p:nvPr/>
            </p:nvSpPr>
            <p:spPr>
              <a:xfrm>
                <a:off x="4428250"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3"/>
              <p:cNvSpPr/>
              <p:nvPr/>
            </p:nvSpPr>
            <p:spPr>
              <a:xfrm>
                <a:off x="4427900"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3"/>
              <p:cNvSpPr/>
              <p:nvPr/>
            </p:nvSpPr>
            <p:spPr>
              <a:xfrm>
                <a:off x="4428250"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3"/>
              <p:cNvSpPr/>
              <p:nvPr/>
            </p:nvSpPr>
            <p:spPr>
              <a:xfrm>
                <a:off x="4428250"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3"/>
              <p:cNvSpPr/>
              <p:nvPr/>
            </p:nvSpPr>
            <p:spPr>
              <a:xfrm>
                <a:off x="4428250"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3"/>
              <p:cNvSpPr/>
              <p:nvPr/>
            </p:nvSpPr>
            <p:spPr>
              <a:xfrm>
                <a:off x="4427900"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3"/>
              <p:cNvSpPr/>
              <p:nvPr/>
            </p:nvSpPr>
            <p:spPr>
              <a:xfrm>
                <a:off x="4428250"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3"/>
              <p:cNvSpPr/>
              <p:nvPr/>
            </p:nvSpPr>
            <p:spPr>
              <a:xfrm>
                <a:off x="4428250"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3"/>
              <p:cNvSpPr/>
              <p:nvPr/>
            </p:nvSpPr>
            <p:spPr>
              <a:xfrm>
                <a:off x="4428250"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3"/>
              <p:cNvSpPr/>
              <p:nvPr/>
            </p:nvSpPr>
            <p:spPr>
              <a:xfrm>
                <a:off x="4427900"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3"/>
              <p:cNvSpPr/>
              <p:nvPr/>
            </p:nvSpPr>
            <p:spPr>
              <a:xfrm>
                <a:off x="4428250"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3"/>
              <p:cNvSpPr/>
              <p:nvPr/>
            </p:nvSpPr>
            <p:spPr>
              <a:xfrm>
                <a:off x="4428250"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3"/>
              <p:cNvSpPr/>
              <p:nvPr/>
            </p:nvSpPr>
            <p:spPr>
              <a:xfrm>
                <a:off x="4428250"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3"/>
              <p:cNvSpPr/>
              <p:nvPr/>
            </p:nvSpPr>
            <p:spPr>
              <a:xfrm>
                <a:off x="4427900"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3"/>
              <p:cNvSpPr/>
              <p:nvPr/>
            </p:nvSpPr>
            <p:spPr>
              <a:xfrm>
                <a:off x="4428250"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3"/>
              <p:cNvSpPr/>
              <p:nvPr/>
            </p:nvSpPr>
            <p:spPr>
              <a:xfrm>
                <a:off x="4428250"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3"/>
              <p:cNvSpPr/>
              <p:nvPr/>
            </p:nvSpPr>
            <p:spPr>
              <a:xfrm>
                <a:off x="4428250" y="1825400"/>
                <a:ext cx="17350" cy="2175"/>
              </a:xfrm>
              <a:custGeom>
                <a:rect b="b" l="l" r="r" t="t"/>
                <a:pathLst>
                  <a:path extrusionOk="0" h="87" w="694">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3"/>
              <p:cNvSpPr/>
              <p:nvPr/>
            </p:nvSpPr>
            <p:spPr>
              <a:xfrm>
                <a:off x="4428250" y="1796900"/>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33"/>
            <p:cNvGrpSpPr/>
            <p:nvPr/>
          </p:nvGrpSpPr>
          <p:grpSpPr>
            <a:xfrm>
              <a:off x="4488850" y="1372625"/>
              <a:ext cx="16425" cy="169875"/>
              <a:chOff x="4488850" y="1372625"/>
              <a:chExt cx="16425" cy="169875"/>
            </a:xfrm>
          </p:grpSpPr>
          <p:sp>
            <p:nvSpPr>
              <p:cNvPr id="791" name="Google Shape;791;p33"/>
              <p:cNvSpPr/>
              <p:nvPr/>
            </p:nvSpPr>
            <p:spPr>
              <a:xfrm>
                <a:off x="4488850" y="1372625"/>
                <a:ext cx="16425" cy="16625"/>
              </a:xfrm>
              <a:custGeom>
                <a:rect b="b" l="l" r="r" t="t"/>
                <a:pathLst>
                  <a:path extrusionOk="0" h="665" w="657">
                    <a:moveTo>
                      <a:pt x="0" y="1"/>
                    </a:moveTo>
                    <a:lnTo>
                      <a:pt x="0" y="664"/>
                    </a:lnTo>
                    <a:lnTo>
                      <a:pt x="657" y="664"/>
                    </a:lnTo>
                    <a:lnTo>
                      <a:pt x="657" y="1"/>
                    </a:ln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3"/>
              <p:cNvSpPr/>
              <p:nvPr/>
            </p:nvSpPr>
            <p:spPr>
              <a:xfrm>
                <a:off x="4488850" y="1398225"/>
                <a:ext cx="16425" cy="16625"/>
              </a:xfrm>
              <a:custGeom>
                <a:rect b="b" l="l" r="r" t="t"/>
                <a:pathLst>
                  <a:path extrusionOk="0" h="665" w="657">
                    <a:moveTo>
                      <a:pt x="0" y="1"/>
                    </a:moveTo>
                    <a:lnTo>
                      <a:pt x="0" y="664"/>
                    </a:lnTo>
                    <a:lnTo>
                      <a:pt x="657" y="664"/>
                    </a:lnTo>
                    <a:lnTo>
                      <a:pt x="657"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3"/>
              <p:cNvSpPr/>
              <p:nvPr/>
            </p:nvSpPr>
            <p:spPr>
              <a:xfrm>
                <a:off x="4488850" y="1423825"/>
                <a:ext cx="16425" cy="16625"/>
              </a:xfrm>
              <a:custGeom>
                <a:rect b="b" l="l" r="r" t="t"/>
                <a:pathLst>
                  <a:path extrusionOk="0" h="665" w="657">
                    <a:moveTo>
                      <a:pt x="0" y="1"/>
                    </a:moveTo>
                    <a:lnTo>
                      <a:pt x="0" y="664"/>
                    </a:lnTo>
                    <a:lnTo>
                      <a:pt x="657" y="664"/>
                    </a:lnTo>
                    <a:lnTo>
                      <a:pt x="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3"/>
              <p:cNvSpPr/>
              <p:nvPr/>
            </p:nvSpPr>
            <p:spPr>
              <a:xfrm>
                <a:off x="4488850" y="1449450"/>
                <a:ext cx="16425" cy="16425"/>
              </a:xfrm>
              <a:custGeom>
                <a:rect b="b" l="l" r="r" t="t"/>
                <a:pathLst>
                  <a:path extrusionOk="0" h="657" w="657">
                    <a:moveTo>
                      <a:pt x="0" y="0"/>
                    </a:moveTo>
                    <a:lnTo>
                      <a:pt x="0" y="656"/>
                    </a:lnTo>
                    <a:lnTo>
                      <a:pt x="657" y="656"/>
                    </a:lnTo>
                    <a:lnTo>
                      <a:pt x="65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3"/>
              <p:cNvSpPr/>
              <p:nvPr/>
            </p:nvSpPr>
            <p:spPr>
              <a:xfrm>
                <a:off x="4488850" y="1474875"/>
                <a:ext cx="16425" cy="16600"/>
              </a:xfrm>
              <a:custGeom>
                <a:rect b="b" l="l" r="r" t="t"/>
                <a:pathLst>
                  <a:path extrusionOk="0" h="664" w="657">
                    <a:moveTo>
                      <a:pt x="0" y="0"/>
                    </a:moveTo>
                    <a:lnTo>
                      <a:pt x="0" y="664"/>
                    </a:lnTo>
                    <a:lnTo>
                      <a:pt x="657" y="664"/>
                    </a:lnTo>
                    <a:lnTo>
                      <a:pt x="65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3"/>
              <p:cNvSpPr/>
              <p:nvPr/>
            </p:nvSpPr>
            <p:spPr>
              <a:xfrm>
                <a:off x="4488850" y="1500475"/>
                <a:ext cx="16425" cy="16600"/>
              </a:xfrm>
              <a:custGeom>
                <a:rect b="b" l="l" r="r" t="t"/>
                <a:pathLst>
                  <a:path extrusionOk="0" h="664" w="657">
                    <a:moveTo>
                      <a:pt x="0" y="0"/>
                    </a:moveTo>
                    <a:lnTo>
                      <a:pt x="0" y="664"/>
                    </a:lnTo>
                    <a:lnTo>
                      <a:pt x="657" y="664"/>
                    </a:lnTo>
                    <a:lnTo>
                      <a:pt x="6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3"/>
              <p:cNvSpPr/>
              <p:nvPr/>
            </p:nvSpPr>
            <p:spPr>
              <a:xfrm>
                <a:off x="4488850" y="1526075"/>
                <a:ext cx="16425" cy="16425"/>
              </a:xfrm>
              <a:custGeom>
                <a:rect b="b" l="l" r="r" t="t"/>
                <a:pathLst>
                  <a:path extrusionOk="0" h="657" w="657">
                    <a:moveTo>
                      <a:pt x="0" y="0"/>
                    </a:moveTo>
                    <a:lnTo>
                      <a:pt x="0" y="657"/>
                    </a:lnTo>
                    <a:lnTo>
                      <a:pt x="657" y="657"/>
                    </a:lnTo>
                    <a:lnTo>
                      <a:pt x="657"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 name="Google Shape;798;p33"/>
          <p:cNvGrpSpPr/>
          <p:nvPr/>
        </p:nvGrpSpPr>
        <p:grpSpPr>
          <a:xfrm>
            <a:off x="4553653" y="1403110"/>
            <a:ext cx="287997" cy="219067"/>
            <a:chOff x="5023100" y="253750"/>
            <a:chExt cx="255000" cy="193950"/>
          </a:xfrm>
        </p:grpSpPr>
        <p:sp>
          <p:nvSpPr>
            <p:cNvPr id="799" name="Google Shape;799;p33"/>
            <p:cNvSpPr/>
            <p:nvPr/>
          </p:nvSpPr>
          <p:spPr>
            <a:xfrm>
              <a:off x="5023100" y="253750"/>
              <a:ext cx="255000" cy="193950"/>
            </a:xfrm>
            <a:custGeom>
              <a:rect b="b" l="l" r="r" t="t"/>
              <a:pathLst>
                <a:path extrusionOk="0" h="7758" w="1020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3"/>
            <p:cNvSpPr/>
            <p:nvPr/>
          </p:nvSpPr>
          <p:spPr>
            <a:xfrm>
              <a:off x="5023100" y="253800"/>
              <a:ext cx="254625" cy="147150"/>
            </a:xfrm>
            <a:custGeom>
              <a:rect b="b" l="l" r="r" t="t"/>
              <a:pathLst>
                <a:path extrusionOk="0" h="5886" w="10185">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3"/>
            <p:cNvSpPr/>
            <p:nvPr/>
          </p:nvSpPr>
          <p:spPr>
            <a:xfrm>
              <a:off x="5045475" y="266950"/>
              <a:ext cx="209725" cy="121200"/>
            </a:xfrm>
            <a:custGeom>
              <a:rect b="b" l="l" r="r" t="t"/>
              <a:pathLst>
                <a:path extrusionOk="0" h="4848" w="8389">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3"/>
            <p:cNvSpPr/>
            <p:nvPr/>
          </p:nvSpPr>
          <p:spPr>
            <a:xfrm>
              <a:off x="5072325" y="282825"/>
              <a:ext cx="155650" cy="90000"/>
            </a:xfrm>
            <a:custGeom>
              <a:rect b="b" l="l" r="r" t="t"/>
              <a:pathLst>
                <a:path extrusionOk="0" h="3600" w="6226">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3"/>
            <p:cNvSpPr/>
            <p:nvPr/>
          </p:nvSpPr>
          <p:spPr>
            <a:xfrm>
              <a:off x="5090725" y="296850"/>
              <a:ext cx="118500" cy="62325"/>
            </a:xfrm>
            <a:custGeom>
              <a:rect b="b" l="l" r="r" t="t"/>
              <a:pathLst>
                <a:path extrusionOk="0" h="2493" w="474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3"/>
            <p:cNvSpPr/>
            <p:nvPr/>
          </p:nvSpPr>
          <p:spPr>
            <a:xfrm>
              <a:off x="5121025" y="311675"/>
              <a:ext cx="57725" cy="33200"/>
            </a:xfrm>
            <a:custGeom>
              <a:rect b="b" l="l" r="r" t="t"/>
              <a:pathLst>
                <a:path extrusionOk="0" h="1328" w="2309">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33"/>
          <p:cNvGrpSpPr/>
          <p:nvPr/>
        </p:nvGrpSpPr>
        <p:grpSpPr>
          <a:xfrm>
            <a:off x="4501765" y="1029060"/>
            <a:ext cx="163961" cy="243605"/>
            <a:chOff x="3431675" y="243350"/>
            <a:chExt cx="145175" cy="215675"/>
          </a:xfrm>
        </p:grpSpPr>
        <p:sp>
          <p:nvSpPr>
            <p:cNvPr id="806" name="Google Shape;806;p33"/>
            <p:cNvSpPr/>
            <p:nvPr/>
          </p:nvSpPr>
          <p:spPr>
            <a:xfrm>
              <a:off x="3519500" y="424200"/>
              <a:ext cx="57350" cy="34825"/>
            </a:xfrm>
            <a:custGeom>
              <a:rect b="b" l="l" r="r" t="t"/>
              <a:pathLst>
                <a:path extrusionOk="0" h="1393" w="2294">
                  <a:moveTo>
                    <a:pt x="51" y="0"/>
                  </a:moveTo>
                  <a:lnTo>
                    <a:pt x="0" y="29"/>
                  </a:lnTo>
                  <a:lnTo>
                    <a:pt x="974" y="635"/>
                  </a:lnTo>
                  <a:lnTo>
                    <a:pt x="2294" y="1392"/>
                  </a:lnTo>
                  <a:lnTo>
                    <a:pt x="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3"/>
            <p:cNvSpPr/>
            <p:nvPr/>
          </p:nvSpPr>
          <p:spPr>
            <a:xfrm>
              <a:off x="3464675" y="262275"/>
              <a:ext cx="112175" cy="196750"/>
            </a:xfrm>
            <a:custGeom>
              <a:rect b="b" l="l" r="r" t="t"/>
              <a:pathLst>
                <a:path extrusionOk="0" h="7870" w="4487">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3"/>
            <p:cNvSpPr/>
            <p:nvPr/>
          </p:nvSpPr>
          <p:spPr>
            <a:xfrm>
              <a:off x="3431675" y="308075"/>
              <a:ext cx="33025" cy="148600"/>
            </a:xfrm>
            <a:custGeom>
              <a:rect b="b" l="l" r="r" t="t"/>
              <a:pathLst>
                <a:path extrusionOk="0" h="5944" w="1321">
                  <a:moveTo>
                    <a:pt x="1" y="0"/>
                  </a:moveTo>
                  <a:lnTo>
                    <a:pt x="1" y="5186"/>
                  </a:lnTo>
                  <a:lnTo>
                    <a:pt x="1321" y="5943"/>
                  </a:lnTo>
                  <a:lnTo>
                    <a:pt x="1321" y="758"/>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3"/>
            <p:cNvSpPr/>
            <p:nvPr/>
          </p:nvSpPr>
          <p:spPr>
            <a:xfrm>
              <a:off x="3431675" y="243350"/>
              <a:ext cx="145175" cy="83675"/>
            </a:xfrm>
            <a:custGeom>
              <a:rect b="b" l="l" r="r" t="t"/>
              <a:pathLst>
                <a:path extrusionOk="0" h="3347" w="5807">
                  <a:moveTo>
                    <a:pt x="4487" y="0"/>
                  </a:moveTo>
                  <a:lnTo>
                    <a:pt x="1" y="2589"/>
                  </a:lnTo>
                  <a:lnTo>
                    <a:pt x="1321" y="3347"/>
                  </a:lnTo>
                  <a:lnTo>
                    <a:pt x="5807" y="757"/>
                  </a:lnTo>
                  <a:lnTo>
                    <a:pt x="44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33"/>
          <p:cNvGrpSpPr/>
          <p:nvPr/>
        </p:nvGrpSpPr>
        <p:grpSpPr>
          <a:xfrm>
            <a:off x="5009043" y="1043517"/>
            <a:ext cx="201428" cy="220987"/>
            <a:chOff x="3782200" y="256150"/>
            <a:chExt cx="178350" cy="195650"/>
          </a:xfrm>
        </p:grpSpPr>
        <p:sp>
          <p:nvSpPr>
            <p:cNvPr id="811" name="Google Shape;811;p33"/>
            <p:cNvSpPr/>
            <p:nvPr/>
          </p:nvSpPr>
          <p:spPr>
            <a:xfrm>
              <a:off x="3791950" y="256150"/>
              <a:ext cx="154900" cy="142100"/>
            </a:xfrm>
            <a:custGeom>
              <a:rect b="b" l="l" r="r" t="t"/>
              <a:pathLst>
                <a:path extrusionOk="0" h="5684" w="6196">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3"/>
            <p:cNvSpPr/>
            <p:nvPr/>
          </p:nvSpPr>
          <p:spPr>
            <a:xfrm>
              <a:off x="3782200" y="328275"/>
              <a:ext cx="178350" cy="123525"/>
            </a:xfrm>
            <a:custGeom>
              <a:rect b="b" l="l" r="r" t="t"/>
              <a:pathLst>
                <a:path extrusionOk="0" h="4941" w="7134">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3"/>
            <p:cNvSpPr/>
            <p:nvPr/>
          </p:nvSpPr>
          <p:spPr>
            <a:xfrm>
              <a:off x="3815200" y="276075"/>
              <a:ext cx="145175" cy="175725"/>
            </a:xfrm>
            <a:custGeom>
              <a:rect b="b" l="l" r="r" t="t"/>
              <a:pathLst>
                <a:path extrusionOk="0" h="7029" w="5807">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33"/>
          <p:cNvGrpSpPr/>
          <p:nvPr/>
        </p:nvGrpSpPr>
        <p:grpSpPr>
          <a:xfrm>
            <a:off x="5981017" y="1451330"/>
            <a:ext cx="191857" cy="207037"/>
            <a:chOff x="3189900" y="762150"/>
            <a:chExt cx="169875" cy="183300"/>
          </a:xfrm>
        </p:grpSpPr>
        <p:grpSp>
          <p:nvGrpSpPr>
            <p:cNvPr id="815" name="Google Shape;815;p33"/>
            <p:cNvGrpSpPr/>
            <p:nvPr/>
          </p:nvGrpSpPr>
          <p:grpSpPr>
            <a:xfrm>
              <a:off x="3192775" y="894450"/>
              <a:ext cx="164100" cy="51000"/>
              <a:chOff x="3192775" y="894450"/>
              <a:chExt cx="164100" cy="51000"/>
            </a:xfrm>
          </p:grpSpPr>
          <p:sp>
            <p:nvSpPr>
              <p:cNvPr id="816" name="Google Shape;816;p33"/>
              <p:cNvSpPr/>
              <p:nvPr/>
            </p:nvSpPr>
            <p:spPr>
              <a:xfrm>
                <a:off x="3192775" y="894450"/>
                <a:ext cx="164100" cy="51000"/>
              </a:xfrm>
              <a:custGeom>
                <a:rect b="b" l="l" r="r" t="t"/>
                <a:pathLst>
                  <a:path extrusionOk="0" h="2040" w="6564">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3"/>
              <p:cNvSpPr/>
              <p:nvPr/>
            </p:nvSpPr>
            <p:spPr>
              <a:xfrm>
                <a:off x="3259850" y="894450"/>
                <a:ext cx="25800" cy="50875"/>
              </a:xfrm>
              <a:custGeom>
                <a:rect b="b" l="l" r="r" t="t"/>
                <a:pathLst>
                  <a:path extrusionOk="0" h="2035" w="1032">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33"/>
            <p:cNvGrpSpPr/>
            <p:nvPr/>
          </p:nvGrpSpPr>
          <p:grpSpPr>
            <a:xfrm>
              <a:off x="3192775" y="862421"/>
              <a:ext cx="164100" cy="34915"/>
              <a:chOff x="3192775" y="867225"/>
              <a:chExt cx="164100" cy="25450"/>
            </a:xfrm>
          </p:grpSpPr>
          <p:sp>
            <p:nvSpPr>
              <p:cNvPr id="819" name="Google Shape;819;p33"/>
              <p:cNvSpPr/>
              <p:nvPr/>
            </p:nvSpPr>
            <p:spPr>
              <a:xfrm>
                <a:off x="3192775" y="867225"/>
                <a:ext cx="164100" cy="25450"/>
              </a:xfrm>
              <a:custGeom>
                <a:rect b="b" l="l" r="r" t="t"/>
                <a:pathLst>
                  <a:path extrusionOk="0" h="1018" w="6564">
                    <a:moveTo>
                      <a:pt x="0" y="0"/>
                    </a:moveTo>
                    <a:lnTo>
                      <a:pt x="0" y="1017"/>
                    </a:lnTo>
                    <a:lnTo>
                      <a:pt x="6564" y="1017"/>
                    </a:lnTo>
                    <a:lnTo>
                      <a:pt x="65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3"/>
              <p:cNvSpPr/>
              <p:nvPr/>
            </p:nvSpPr>
            <p:spPr>
              <a:xfrm>
                <a:off x="3259850" y="867225"/>
                <a:ext cx="25800" cy="25450"/>
              </a:xfrm>
              <a:custGeom>
                <a:rect b="b" l="l" r="r" t="t"/>
                <a:pathLst>
                  <a:path extrusionOk="0" h="1018" w="1032">
                    <a:moveTo>
                      <a:pt x="0" y="0"/>
                    </a:moveTo>
                    <a:lnTo>
                      <a:pt x="0" y="1017"/>
                    </a:lnTo>
                    <a:lnTo>
                      <a:pt x="1032" y="1017"/>
                    </a:lnTo>
                    <a:lnTo>
                      <a:pt x="10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33"/>
            <p:cNvGrpSpPr/>
            <p:nvPr/>
          </p:nvGrpSpPr>
          <p:grpSpPr>
            <a:xfrm>
              <a:off x="3189900" y="762150"/>
              <a:ext cx="169875" cy="102375"/>
              <a:chOff x="3189900" y="762150"/>
              <a:chExt cx="169875" cy="102375"/>
            </a:xfrm>
          </p:grpSpPr>
          <p:sp>
            <p:nvSpPr>
              <p:cNvPr id="822" name="Google Shape;822;p33"/>
              <p:cNvSpPr/>
              <p:nvPr/>
            </p:nvSpPr>
            <p:spPr>
              <a:xfrm>
                <a:off x="3192775" y="762150"/>
                <a:ext cx="164100" cy="102375"/>
              </a:xfrm>
              <a:custGeom>
                <a:rect b="b" l="l" r="r" t="t"/>
                <a:pathLst>
                  <a:path extrusionOk="0" h="4095" w="6564">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3"/>
              <p:cNvSpPr/>
              <p:nvPr/>
            </p:nvSpPr>
            <p:spPr>
              <a:xfrm>
                <a:off x="3259850" y="788950"/>
                <a:ext cx="25800" cy="75575"/>
              </a:xfrm>
              <a:custGeom>
                <a:rect b="b" l="l" r="r" t="t"/>
                <a:pathLst>
                  <a:path extrusionOk="0" h="3023" w="1032">
                    <a:moveTo>
                      <a:pt x="0" y="1"/>
                    </a:moveTo>
                    <a:lnTo>
                      <a:pt x="0" y="3023"/>
                    </a:lnTo>
                    <a:lnTo>
                      <a:pt x="1032" y="3023"/>
                    </a:lnTo>
                    <a:lnTo>
                      <a:pt x="1032" y="15"/>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3"/>
              <p:cNvSpPr/>
              <p:nvPr/>
            </p:nvSpPr>
            <p:spPr>
              <a:xfrm>
                <a:off x="3189900" y="762175"/>
                <a:ext cx="169875" cy="94700"/>
              </a:xfrm>
              <a:custGeom>
                <a:rect b="b" l="l" r="r" t="t"/>
                <a:pathLst>
                  <a:path extrusionOk="0" h="3788" w="6795">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 name="Google Shape;825;p33"/>
          <p:cNvGrpSpPr/>
          <p:nvPr/>
        </p:nvGrpSpPr>
        <p:grpSpPr>
          <a:xfrm>
            <a:off x="4200824" y="1424207"/>
            <a:ext cx="202501" cy="173521"/>
            <a:chOff x="2862744" y="750125"/>
            <a:chExt cx="179300" cy="153627"/>
          </a:xfrm>
        </p:grpSpPr>
        <p:grpSp>
          <p:nvGrpSpPr>
            <p:cNvPr id="826" name="Google Shape;826;p33"/>
            <p:cNvGrpSpPr/>
            <p:nvPr/>
          </p:nvGrpSpPr>
          <p:grpSpPr>
            <a:xfrm>
              <a:off x="2934544" y="750125"/>
              <a:ext cx="107500" cy="112300"/>
              <a:chOff x="2934750" y="687150"/>
              <a:chExt cx="107500" cy="112300"/>
            </a:xfrm>
          </p:grpSpPr>
          <p:sp>
            <p:nvSpPr>
              <p:cNvPr id="827" name="Google Shape;827;p33"/>
              <p:cNvSpPr/>
              <p:nvPr/>
            </p:nvSpPr>
            <p:spPr>
              <a:xfrm>
                <a:off x="3011575" y="716850"/>
                <a:ext cx="30675" cy="82600"/>
              </a:xfrm>
              <a:custGeom>
                <a:rect b="b" l="l" r="r" t="t"/>
                <a:pathLst>
                  <a:path extrusionOk="0" h="3304" w="1227">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3"/>
              <p:cNvSpPr/>
              <p:nvPr/>
            </p:nvSpPr>
            <p:spPr>
              <a:xfrm>
                <a:off x="2934750" y="687150"/>
                <a:ext cx="107500" cy="62000"/>
              </a:xfrm>
              <a:custGeom>
                <a:rect b="b" l="l" r="r" t="t"/>
                <a:pathLst>
                  <a:path extrusionOk="0" h="2480" w="430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3"/>
              <p:cNvSpPr/>
              <p:nvPr/>
            </p:nvSpPr>
            <p:spPr>
              <a:xfrm>
                <a:off x="2934750" y="704750"/>
                <a:ext cx="76825" cy="94700"/>
              </a:xfrm>
              <a:custGeom>
                <a:rect b="b" l="l" r="r" t="t"/>
                <a:pathLst>
                  <a:path extrusionOk="0" h="3788" w="3073">
                    <a:moveTo>
                      <a:pt x="1" y="1"/>
                    </a:moveTo>
                    <a:lnTo>
                      <a:pt x="1" y="2020"/>
                    </a:lnTo>
                    <a:lnTo>
                      <a:pt x="3073" y="3787"/>
                    </a:lnTo>
                    <a:lnTo>
                      <a:pt x="3073" y="1775"/>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33"/>
            <p:cNvGrpSpPr/>
            <p:nvPr/>
          </p:nvGrpSpPr>
          <p:grpSpPr>
            <a:xfrm>
              <a:off x="2896875" y="767675"/>
              <a:ext cx="114700" cy="116325"/>
              <a:chOff x="2896875" y="767675"/>
              <a:chExt cx="114700" cy="116325"/>
            </a:xfrm>
          </p:grpSpPr>
          <p:sp>
            <p:nvSpPr>
              <p:cNvPr id="831" name="Google Shape;831;p33"/>
              <p:cNvSpPr/>
              <p:nvPr/>
            </p:nvSpPr>
            <p:spPr>
              <a:xfrm>
                <a:off x="2973700" y="811850"/>
                <a:ext cx="37875" cy="72150"/>
              </a:xfrm>
              <a:custGeom>
                <a:rect b="b" l="l" r="r" t="t"/>
                <a:pathLst>
                  <a:path extrusionOk="0" h="2886" w="1515">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3"/>
              <p:cNvSpPr/>
              <p:nvPr/>
            </p:nvSpPr>
            <p:spPr>
              <a:xfrm>
                <a:off x="2896875" y="767675"/>
                <a:ext cx="114525" cy="66025"/>
              </a:xfrm>
              <a:custGeom>
                <a:rect b="b" l="l" r="r" t="t"/>
                <a:pathLst>
                  <a:path extrusionOk="0" h="2641" w="458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3"/>
              <p:cNvSpPr/>
              <p:nvPr/>
            </p:nvSpPr>
            <p:spPr>
              <a:xfrm>
                <a:off x="2896875" y="789500"/>
                <a:ext cx="76850" cy="94500"/>
              </a:xfrm>
              <a:custGeom>
                <a:rect b="b" l="l" r="r" t="t"/>
                <a:pathLst>
                  <a:path extrusionOk="0" h="3780" w="3074">
                    <a:moveTo>
                      <a:pt x="1" y="1"/>
                    </a:moveTo>
                    <a:lnTo>
                      <a:pt x="1" y="2020"/>
                    </a:lnTo>
                    <a:lnTo>
                      <a:pt x="3073" y="3780"/>
                    </a:lnTo>
                    <a:lnTo>
                      <a:pt x="3073" y="1768"/>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33"/>
            <p:cNvGrpSpPr/>
            <p:nvPr/>
          </p:nvGrpSpPr>
          <p:grpSpPr>
            <a:xfrm>
              <a:off x="2862744" y="789602"/>
              <a:ext cx="110750" cy="114150"/>
              <a:chOff x="2862975" y="845225"/>
              <a:chExt cx="110750" cy="114150"/>
            </a:xfrm>
          </p:grpSpPr>
          <p:sp>
            <p:nvSpPr>
              <p:cNvPr id="835" name="Google Shape;835;p33"/>
              <p:cNvSpPr/>
              <p:nvPr/>
            </p:nvSpPr>
            <p:spPr>
              <a:xfrm>
                <a:off x="2862975" y="879475"/>
                <a:ext cx="110750" cy="79900"/>
              </a:xfrm>
              <a:custGeom>
                <a:rect b="b" l="l" r="r" t="t"/>
                <a:pathLst>
                  <a:path extrusionOk="0" h="3196" w="443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3"/>
              <p:cNvSpPr/>
              <p:nvPr/>
            </p:nvSpPr>
            <p:spPr>
              <a:xfrm>
                <a:off x="2863175" y="845225"/>
                <a:ext cx="110375" cy="63750"/>
              </a:xfrm>
              <a:custGeom>
                <a:rect b="b" l="l" r="r" t="t"/>
                <a:pathLst>
                  <a:path extrusionOk="0" h="2550" w="4415">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 name="Google Shape;837;p33"/>
          <p:cNvGrpSpPr/>
          <p:nvPr/>
        </p:nvGrpSpPr>
        <p:grpSpPr>
          <a:xfrm>
            <a:off x="3518186" y="1071374"/>
            <a:ext cx="610213" cy="564453"/>
            <a:chOff x="2431875" y="700600"/>
            <a:chExt cx="264700" cy="244850"/>
          </a:xfrm>
        </p:grpSpPr>
        <p:sp>
          <p:nvSpPr>
            <p:cNvPr id="838" name="Google Shape;838;p33"/>
            <p:cNvSpPr/>
            <p:nvPr/>
          </p:nvSpPr>
          <p:spPr>
            <a:xfrm>
              <a:off x="2552500" y="700650"/>
              <a:ext cx="137600" cy="113225"/>
            </a:xfrm>
            <a:custGeom>
              <a:rect b="b" l="l" r="r" t="t"/>
              <a:pathLst>
                <a:path extrusionOk="0" h="4529" w="5504">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3"/>
            <p:cNvSpPr/>
            <p:nvPr/>
          </p:nvSpPr>
          <p:spPr>
            <a:xfrm>
              <a:off x="2621550" y="700600"/>
              <a:ext cx="68550" cy="113275"/>
            </a:xfrm>
            <a:custGeom>
              <a:rect b="b" l="l" r="r" t="t"/>
              <a:pathLst>
                <a:path extrusionOk="0" h="4531" w="2742">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3"/>
            <p:cNvSpPr/>
            <p:nvPr/>
          </p:nvSpPr>
          <p:spPr>
            <a:xfrm>
              <a:off x="2546375" y="700650"/>
              <a:ext cx="150200" cy="95375"/>
            </a:xfrm>
            <a:custGeom>
              <a:rect b="b" l="l" r="r" t="t"/>
              <a:pathLst>
                <a:path extrusionOk="0" h="3815" w="6008">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3"/>
            <p:cNvSpPr/>
            <p:nvPr/>
          </p:nvSpPr>
          <p:spPr>
            <a:xfrm>
              <a:off x="2579900" y="716125"/>
              <a:ext cx="83150" cy="47975"/>
            </a:xfrm>
            <a:custGeom>
              <a:rect b="b" l="l" r="r" t="t"/>
              <a:pathLst>
                <a:path extrusionOk="0" h="1919" w="3326">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3"/>
            <p:cNvSpPr/>
            <p:nvPr/>
          </p:nvSpPr>
          <p:spPr>
            <a:xfrm>
              <a:off x="2578450" y="716125"/>
              <a:ext cx="86050" cy="27250"/>
            </a:xfrm>
            <a:custGeom>
              <a:rect b="b" l="l" r="r" t="t"/>
              <a:pathLst>
                <a:path extrusionOk="0" h="1090" w="3442">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3"/>
            <p:cNvSpPr/>
            <p:nvPr/>
          </p:nvSpPr>
          <p:spPr>
            <a:xfrm>
              <a:off x="2438550" y="774775"/>
              <a:ext cx="165350" cy="96875"/>
            </a:xfrm>
            <a:custGeom>
              <a:rect b="b" l="l" r="r" t="t"/>
              <a:pathLst>
                <a:path extrusionOk="0" h="3875" w="6614">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3"/>
            <p:cNvSpPr/>
            <p:nvPr/>
          </p:nvSpPr>
          <p:spPr>
            <a:xfrm>
              <a:off x="2431875" y="774700"/>
              <a:ext cx="172025" cy="79100"/>
            </a:xfrm>
            <a:custGeom>
              <a:rect b="b" l="l" r="r" t="t"/>
              <a:pathLst>
                <a:path extrusionOk="0" h="3164" w="6881">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3"/>
            <p:cNvSpPr/>
            <p:nvPr/>
          </p:nvSpPr>
          <p:spPr>
            <a:xfrm>
              <a:off x="2465400" y="790225"/>
              <a:ext cx="83150" cy="48175"/>
            </a:xfrm>
            <a:custGeom>
              <a:rect b="b" l="l" r="r" t="t"/>
              <a:pathLst>
                <a:path extrusionOk="0" h="1927" w="3326">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3"/>
            <p:cNvSpPr/>
            <p:nvPr/>
          </p:nvSpPr>
          <p:spPr>
            <a:xfrm>
              <a:off x="2464150" y="790225"/>
              <a:ext cx="85850" cy="27425"/>
            </a:xfrm>
            <a:custGeom>
              <a:rect b="b" l="l" r="r" t="t"/>
              <a:pathLst>
                <a:path extrusionOk="0" h="1097" w="3434">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3"/>
            <p:cNvSpPr/>
            <p:nvPr/>
          </p:nvSpPr>
          <p:spPr>
            <a:xfrm>
              <a:off x="2552325" y="832225"/>
              <a:ext cx="137050" cy="113225"/>
            </a:xfrm>
            <a:custGeom>
              <a:rect b="b" l="l" r="r" t="t"/>
              <a:pathLst>
                <a:path extrusionOk="0" h="4529" w="5482">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3"/>
            <p:cNvSpPr/>
            <p:nvPr/>
          </p:nvSpPr>
          <p:spPr>
            <a:xfrm>
              <a:off x="2545650" y="832225"/>
              <a:ext cx="150575" cy="95375"/>
            </a:xfrm>
            <a:custGeom>
              <a:rect b="b" l="l" r="r" t="t"/>
              <a:pathLst>
                <a:path extrusionOk="0" h="3815" w="6023">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3"/>
            <p:cNvSpPr/>
            <p:nvPr/>
          </p:nvSpPr>
          <p:spPr>
            <a:xfrm>
              <a:off x="2575225" y="863975"/>
              <a:ext cx="91250" cy="48175"/>
            </a:xfrm>
            <a:custGeom>
              <a:rect b="b" l="l" r="r" t="t"/>
              <a:pathLst>
                <a:path extrusionOk="0" h="1927" w="365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3"/>
            <p:cNvSpPr/>
            <p:nvPr/>
          </p:nvSpPr>
          <p:spPr>
            <a:xfrm>
              <a:off x="2577925" y="863975"/>
              <a:ext cx="85850" cy="27425"/>
            </a:xfrm>
            <a:custGeom>
              <a:rect b="b" l="l" r="r" t="t"/>
              <a:pathLst>
                <a:path extrusionOk="0" h="1097" w="3434">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33"/>
          <p:cNvGrpSpPr/>
          <p:nvPr/>
        </p:nvGrpSpPr>
        <p:grpSpPr>
          <a:xfrm>
            <a:off x="4193901" y="1043518"/>
            <a:ext cx="216347" cy="265394"/>
            <a:chOff x="4722841" y="238125"/>
            <a:chExt cx="191559" cy="234966"/>
          </a:xfrm>
        </p:grpSpPr>
        <p:grpSp>
          <p:nvGrpSpPr>
            <p:cNvPr id="852" name="Google Shape;852;p33"/>
            <p:cNvGrpSpPr/>
            <p:nvPr/>
          </p:nvGrpSpPr>
          <p:grpSpPr>
            <a:xfrm>
              <a:off x="4818100" y="238125"/>
              <a:ext cx="96300" cy="179775"/>
              <a:chOff x="2798800" y="238125"/>
              <a:chExt cx="96300" cy="179775"/>
            </a:xfrm>
          </p:grpSpPr>
          <p:sp>
            <p:nvSpPr>
              <p:cNvPr id="853" name="Google Shape;853;p33"/>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3"/>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3"/>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33"/>
            <p:cNvGrpSpPr/>
            <p:nvPr/>
          </p:nvGrpSpPr>
          <p:grpSpPr>
            <a:xfrm>
              <a:off x="4769812" y="311347"/>
              <a:ext cx="96300" cy="134375"/>
              <a:chOff x="2698550" y="350800"/>
              <a:chExt cx="96300" cy="134375"/>
            </a:xfrm>
          </p:grpSpPr>
          <p:sp>
            <p:nvSpPr>
              <p:cNvPr id="857" name="Google Shape;857;p33"/>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3"/>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3"/>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33"/>
            <p:cNvGrpSpPr/>
            <p:nvPr/>
          </p:nvGrpSpPr>
          <p:grpSpPr>
            <a:xfrm>
              <a:off x="4722841" y="379141"/>
              <a:ext cx="96125" cy="93950"/>
              <a:chOff x="2615975" y="444575"/>
              <a:chExt cx="96125" cy="93950"/>
            </a:xfrm>
          </p:grpSpPr>
          <p:sp>
            <p:nvSpPr>
              <p:cNvPr id="861" name="Google Shape;861;p33"/>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3"/>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3"/>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4" name="Google Shape;864;p33"/>
          <p:cNvGrpSpPr/>
          <p:nvPr/>
        </p:nvGrpSpPr>
        <p:grpSpPr>
          <a:xfrm>
            <a:off x="4959250" y="1358511"/>
            <a:ext cx="301013" cy="279495"/>
            <a:chOff x="3506875" y="724175"/>
            <a:chExt cx="266525" cy="247450"/>
          </a:xfrm>
        </p:grpSpPr>
        <p:sp>
          <p:nvSpPr>
            <p:cNvPr id="865" name="Google Shape;865;p33"/>
            <p:cNvSpPr/>
            <p:nvPr/>
          </p:nvSpPr>
          <p:spPr>
            <a:xfrm>
              <a:off x="3506875" y="724175"/>
              <a:ext cx="266525" cy="247350"/>
            </a:xfrm>
            <a:custGeom>
              <a:rect b="b" l="l" r="r" t="t"/>
              <a:pathLst>
                <a:path extrusionOk="0" h="9894" w="10661">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3"/>
            <p:cNvSpPr/>
            <p:nvPr/>
          </p:nvSpPr>
          <p:spPr>
            <a:xfrm>
              <a:off x="3516425" y="724225"/>
              <a:ext cx="256975" cy="247400"/>
            </a:xfrm>
            <a:custGeom>
              <a:rect b="b" l="l" r="r" t="t"/>
              <a:pathLst>
                <a:path extrusionOk="0" h="9896" w="10279">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3"/>
            <p:cNvSpPr/>
            <p:nvPr/>
          </p:nvSpPr>
          <p:spPr>
            <a:xfrm>
              <a:off x="3558800" y="832225"/>
              <a:ext cx="111450" cy="57175"/>
            </a:xfrm>
            <a:custGeom>
              <a:rect b="b" l="l" r="r" t="t"/>
              <a:pathLst>
                <a:path extrusionOk="0" h="2287" w="4458">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3"/>
            <p:cNvSpPr/>
            <p:nvPr/>
          </p:nvSpPr>
          <p:spPr>
            <a:xfrm>
              <a:off x="3553225" y="766250"/>
              <a:ext cx="77725" cy="107475"/>
            </a:xfrm>
            <a:custGeom>
              <a:rect b="b" l="l" r="r" t="t"/>
              <a:pathLst>
                <a:path extrusionOk="0" h="4299" w="3109">
                  <a:moveTo>
                    <a:pt x="3109" y="0"/>
                  </a:moveTo>
                  <a:cubicBezTo>
                    <a:pt x="3109" y="0"/>
                    <a:pt x="0" y="765"/>
                    <a:pt x="224" y="4299"/>
                  </a:cubicBezTo>
                  <a:lnTo>
                    <a:pt x="3109" y="2640"/>
                  </a:lnTo>
                  <a:lnTo>
                    <a:pt x="310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3"/>
            <p:cNvSpPr/>
            <p:nvPr/>
          </p:nvSpPr>
          <p:spPr>
            <a:xfrm>
              <a:off x="3630925" y="766250"/>
              <a:ext cx="51775" cy="118850"/>
            </a:xfrm>
            <a:custGeom>
              <a:rect b="b" l="l" r="r" t="t"/>
              <a:pathLst>
                <a:path extrusionOk="0" h="4754" w="2071">
                  <a:moveTo>
                    <a:pt x="1" y="0"/>
                  </a:moveTo>
                  <a:lnTo>
                    <a:pt x="1" y="2633"/>
                  </a:lnTo>
                  <a:lnTo>
                    <a:pt x="1573" y="4753"/>
                  </a:lnTo>
                  <a:cubicBezTo>
                    <a:pt x="2071" y="1623"/>
                    <a:pt x="1"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3"/>
            <p:cNvSpPr/>
            <p:nvPr/>
          </p:nvSpPr>
          <p:spPr>
            <a:xfrm>
              <a:off x="3590550" y="832225"/>
              <a:ext cx="62575" cy="32075"/>
            </a:xfrm>
            <a:custGeom>
              <a:rect b="b" l="l" r="r" t="t"/>
              <a:pathLst>
                <a:path extrusionOk="0" h="1283" w="250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3"/>
            <p:cNvSpPr/>
            <p:nvPr/>
          </p:nvSpPr>
          <p:spPr>
            <a:xfrm>
              <a:off x="3587300" y="795100"/>
              <a:ext cx="43650" cy="60425"/>
            </a:xfrm>
            <a:custGeom>
              <a:rect b="b" l="l" r="r" t="t"/>
              <a:pathLst>
                <a:path extrusionOk="0" h="2417" w="1746">
                  <a:moveTo>
                    <a:pt x="1746" y="0"/>
                  </a:moveTo>
                  <a:cubicBezTo>
                    <a:pt x="1746" y="0"/>
                    <a:pt x="0" y="433"/>
                    <a:pt x="130" y="2416"/>
                  </a:cubicBezTo>
                  <a:lnTo>
                    <a:pt x="1746" y="1486"/>
                  </a:lnTo>
                  <a:lnTo>
                    <a:pt x="17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3"/>
            <p:cNvSpPr/>
            <p:nvPr/>
          </p:nvSpPr>
          <p:spPr>
            <a:xfrm>
              <a:off x="3630925" y="795100"/>
              <a:ext cx="29050" cy="66725"/>
            </a:xfrm>
            <a:custGeom>
              <a:rect b="b" l="l" r="r" t="t"/>
              <a:pathLst>
                <a:path extrusionOk="0" h="2669" w="1162">
                  <a:moveTo>
                    <a:pt x="1" y="0"/>
                  </a:moveTo>
                  <a:lnTo>
                    <a:pt x="1" y="1486"/>
                  </a:lnTo>
                  <a:lnTo>
                    <a:pt x="888" y="2669"/>
                  </a:lnTo>
                  <a:cubicBezTo>
                    <a:pt x="1162" y="916"/>
                    <a:pt x="1" y="0"/>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3"/>
            <p:cNvSpPr/>
            <p:nvPr/>
          </p:nvSpPr>
          <p:spPr>
            <a:xfrm>
              <a:off x="3611275" y="832225"/>
              <a:ext cx="30500" cy="15550"/>
            </a:xfrm>
            <a:custGeom>
              <a:rect b="b" l="l" r="r" t="t"/>
              <a:pathLst>
                <a:path extrusionOk="0" h="622" w="122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3"/>
            <p:cNvSpPr/>
            <p:nvPr/>
          </p:nvSpPr>
          <p:spPr>
            <a:xfrm>
              <a:off x="3609825" y="814200"/>
              <a:ext cx="21125" cy="29250"/>
            </a:xfrm>
            <a:custGeom>
              <a:rect b="b" l="l" r="r" t="t"/>
              <a:pathLst>
                <a:path extrusionOk="0" h="1170" w="845">
                  <a:moveTo>
                    <a:pt x="845" y="1"/>
                  </a:moveTo>
                  <a:cubicBezTo>
                    <a:pt x="333" y="145"/>
                    <a:pt x="1" y="635"/>
                    <a:pt x="58" y="1169"/>
                  </a:cubicBezTo>
                  <a:lnTo>
                    <a:pt x="845" y="722"/>
                  </a:lnTo>
                  <a:lnTo>
                    <a:pt x="845"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3"/>
            <p:cNvSpPr/>
            <p:nvPr/>
          </p:nvSpPr>
          <p:spPr>
            <a:xfrm>
              <a:off x="3630925" y="814200"/>
              <a:ext cx="14275" cy="32475"/>
            </a:xfrm>
            <a:custGeom>
              <a:rect b="b" l="l" r="r" t="t"/>
              <a:pathLst>
                <a:path extrusionOk="0" h="1299" w="571">
                  <a:moveTo>
                    <a:pt x="1" y="1"/>
                  </a:moveTo>
                  <a:lnTo>
                    <a:pt x="1" y="722"/>
                  </a:lnTo>
                  <a:lnTo>
                    <a:pt x="433" y="1299"/>
                  </a:lnTo>
                  <a:cubicBezTo>
                    <a:pt x="570" y="441"/>
                    <a:pt x="1" y="1"/>
                    <a:pt x="1" y="1"/>
                  </a:cubicBezTo>
                  <a:close/>
                </a:path>
              </a:pathLst>
            </a:custGeom>
            <a:solidFill>
              <a:srgbClr val="1D262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33"/>
          <p:cNvGrpSpPr/>
          <p:nvPr/>
        </p:nvGrpSpPr>
        <p:grpSpPr>
          <a:xfrm>
            <a:off x="4757246" y="1039762"/>
            <a:ext cx="170681" cy="251031"/>
            <a:chOff x="3608400" y="252825"/>
            <a:chExt cx="151125" cy="222250"/>
          </a:xfrm>
        </p:grpSpPr>
        <p:sp>
          <p:nvSpPr>
            <p:cNvPr id="877" name="Google Shape;877;p33"/>
            <p:cNvSpPr/>
            <p:nvPr/>
          </p:nvSpPr>
          <p:spPr>
            <a:xfrm>
              <a:off x="3608400" y="252825"/>
              <a:ext cx="151125" cy="222250"/>
            </a:xfrm>
            <a:custGeom>
              <a:rect b="b" l="l" r="r" t="t"/>
              <a:pathLst>
                <a:path extrusionOk="0" h="8890" w="6045">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3"/>
            <p:cNvSpPr/>
            <p:nvPr/>
          </p:nvSpPr>
          <p:spPr>
            <a:xfrm>
              <a:off x="3608575" y="278125"/>
              <a:ext cx="108375" cy="196950"/>
            </a:xfrm>
            <a:custGeom>
              <a:rect b="b" l="l" r="r" t="t"/>
              <a:pathLst>
                <a:path extrusionOk="0" h="7878" w="4335">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 name="Google Shape;879;p33"/>
          <p:cNvGrpSpPr/>
          <p:nvPr/>
        </p:nvGrpSpPr>
        <p:grpSpPr>
          <a:xfrm>
            <a:off x="3724001" y="4126320"/>
            <a:ext cx="329890" cy="226164"/>
            <a:chOff x="1267553" y="2204175"/>
            <a:chExt cx="492740" cy="337759"/>
          </a:xfrm>
        </p:grpSpPr>
        <p:sp>
          <p:nvSpPr>
            <p:cNvPr id="880" name="Google Shape;880;p33"/>
            <p:cNvSpPr/>
            <p:nvPr/>
          </p:nvSpPr>
          <p:spPr>
            <a:xfrm>
              <a:off x="1495035" y="2279744"/>
              <a:ext cx="70542" cy="60010"/>
            </a:xfrm>
            <a:custGeom>
              <a:rect b="b" l="l" r="r" t="t"/>
              <a:pathLst>
                <a:path extrusionOk="0" h="3721" w="4374">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3"/>
            <p:cNvSpPr/>
            <p:nvPr/>
          </p:nvSpPr>
          <p:spPr>
            <a:xfrm>
              <a:off x="1474296" y="2204175"/>
              <a:ext cx="150147" cy="82831"/>
            </a:xfrm>
            <a:custGeom>
              <a:rect b="b" l="l" r="r" t="t"/>
              <a:pathLst>
                <a:path extrusionOk="0" h="5136" w="931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3"/>
            <p:cNvSpPr/>
            <p:nvPr/>
          </p:nvSpPr>
          <p:spPr>
            <a:xfrm>
              <a:off x="1431916" y="2280695"/>
              <a:ext cx="63317" cy="71461"/>
            </a:xfrm>
            <a:custGeom>
              <a:rect b="b" l="l" r="r" t="t"/>
              <a:pathLst>
                <a:path extrusionOk="0" h="4431" w="3926">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3"/>
            <p:cNvSpPr/>
            <p:nvPr/>
          </p:nvSpPr>
          <p:spPr>
            <a:xfrm>
              <a:off x="1339381" y="2205723"/>
              <a:ext cx="155856" cy="93685"/>
            </a:xfrm>
            <a:custGeom>
              <a:rect b="b" l="l" r="r" t="t"/>
              <a:pathLst>
                <a:path extrusionOk="0" h="5809" w="9664">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3"/>
            <p:cNvSpPr/>
            <p:nvPr/>
          </p:nvSpPr>
          <p:spPr>
            <a:xfrm>
              <a:off x="1626257" y="2331397"/>
              <a:ext cx="1129" cy="3161"/>
            </a:xfrm>
            <a:custGeom>
              <a:rect b="b" l="l" r="r" t="t"/>
              <a:pathLst>
                <a:path extrusionOk="0" h="196" w="7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3"/>
            <p:cNvSpPr/>
            <p:nvPr/>
          </p:nvSpPr>
          <p:spPr>
            <a:xfrm>
              <a:off x="1627564" y="2335477"/>
              <a:ext cx="758" cy="3338"/>
            </a:xfrm>
            <a:custGeom>
              <a:rect b="b" l="l" r="r" t="t"/>
              <a:pathLst>
                <a:path extrusionOk="0" h="207" w="47">
                  <a:moveTo>
                    <a:pt x="0" y="0"/>
                  </a:moveTo>
                  <a:cubicBezTo>
                    <a:pt x="23" y="69"/>
                    <a:pt x="35" y="138"/>
                    <a:pt x="46" y="207"/>
                  </a:cubicBezTo>
                  <a:cubicBezTo>
                    <a:pt x="35" y="138"/>
                    <a:pt x="23"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3"/>
            <p:cNvSpPr/>
            <p:nvPr/>
          </p:nvSpPr>
          <p:spPr>
            <a:xfrm>
              <a:off x="1629047" y="2343250"/>
              <a:ext cx="194" cy="3532"/>
            </a:xfrm>
            <a:custGeom>
              <a:rect b="b" l="l" r="r" t="t"/>
              <a:pathLst>
                <a:path extrusionOk="0" h="219" w="12">
                  <a:moveTo>
                    <a:pt x="0" y="0"/>
                  </a:moveTo>
                  <a:cubicBezTo>
                    <a:pt x="11" y="69"/>
                    <a:pt x="11" y="150"/>
                    <a:pt x="11" y="218"/>
                  </a:cubicBezTo>
                  <a:cubicBezTo>
                    <a:pt x="11" y="150"/>
                    <a:pt x="11"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3"/>
            <p:cNvSpPr/>
            <p:nvPr/>
          </p:nvSpPr>
          <p:spPr>
            <a:xfrm>
              <a:off x="1628483" y="2339364"/>
              <a:ext cx="387" cy="3161"/>
            </a:xfrm>
            <a:custGeom>
              <a:rect b="b" l="l" r="r" t="t"/>
              <a:pathLst>
                <a:path extrusionOk="0" h="196" w="24">
                  <a:moveTo>
                    <a:pt x="1" y="0"/>
                  </a:moveTo>
                  <a:cubicBezTo>
                    <a:pt x="12" y="69"/>
                    <a:pt x="24" y="127"/>
                    <a:pt x="24" y="195"/>
                  </a:cubicBezTo>
                  <a:cubicBezTo>
                    <a:pt x="24" y="127"/>
                    <a:pt x="12" y="69"/>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3"/>
            <p:cNvSpPr/>
            <p:nvPr/>
          </p:nvSpPr>
          <p:spPr>
            <a:xfrm>
              <a:off x="1616275" y="2316045"/>
              <a:ext cx="2790" cy="3338"/>
            </a:xfrm>
            <a:custGeom>
              <a:rect b="b" l="l" r="r" t="t"/>
              <a:pathLst>
                <a:path extrusionOk="0" h="207" w="173">
                  <a:moveTo>
                    <a:pt x="0" y="0"/>
                  </a:moveTo>
                  <a:cubicBezTo>
                    <a:pt x="57" y="69"/>
                    <a:pt x="115" y="138"/>
                    <a:pt x="172" y="207"/>
                  </a:cubicBezTo>
                  <a:cubicBezTo>
                    <a:pt x="115" y="138"/>
                    <a:pt x="57"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3"/>
            <p:cNvSpPr/>
            <p:nvPr/>
          </p:nvSpPr>
          <p:spPr>
            <a:xfrm>
              <a:off x="1619597" y="2320109"/>
              <a:ext cx="2419" cy="3355"/>
            </a:xfrm>
            <a:custGeom>
              <a:rect b="b" l="l" r="r" t="t"/>
              <a:pathLst>
                <a:path extrusionOk="0" h="208" w="15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3"/>
            <p:cNvSpPr/>
            <p:nvPr/>
          </p:nvSpPr>
          <p:spPr>
            <a:xfrm>
              <a:off x="1624419" y="2327704"/>
              <a:ext cx="1484" cy="3338"/>
            </a:xfrm>
            <a:custGeom>
              <a:rect b="b" l="l" r="r" t="t"/>
              <a:pathLst>
                <a:path extrusionOk="0" h="207" w="92">
                  <a:moveTo>
                    <a:pt x="0" y="0"/>
                  </a:moveTo>
                  <a:cubicBezTo>
                    <a:pt x="35" y="69"/>
                    <a:pt x="69" y="138"/>
                    <a:pt x="92" y="207"/>
                  </a:cubicBezTo>
                  <a:cubicBezTo>
                    <a:pt x="69" y="138"/>
                    <a:pt x="35" y="69"/>
                    <a:pt x="0"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3"/>
            <p:cNvSpPr/>
            <p:nvPr/>
          </p:nvSpPr>
          <p:spPr>
            <a:xfrm>
              <a:off x="1622000" y="2323624"/>
              <a:ext cx="1871" cy="3161"/>
            </a:xfrm>
            <a:custGeom>
              <a:rect b="b" l="l" r="r" t="t"/>
              <a:pathLst>
                <a:path extrusionOk="0" h="196" w="116">
                  <a:moveTo>
                    <a:pt x="1" y="1"/>
                  </a:moveTo>
                  <a:cubicBezTo>
                    <a:pt x="47" y="70"/>
                    <a:pt x="81" y="139"/>
                    <a:pt x="116" y="196"/>
                  </a:cubicBezTo>
                  <a:cubicBezTo>
                    <a:pt x="81" y="139"/>
                    <a:pt x="47" y="70"/>
                    <a:pt x="1"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3"/>
            <p:cNvSpPr/>
            <p:nvPr/>
          </p:nvSpPr>
          <p:spPr>
            <a:xfrm>
              <a:off x="1565557" y="2219608"/>
              <a:ext cx="167162" cy="96459"/>
            </a:xfrm>
            <a:custGeom>
              <a:rect b="b" l="l" r="r" t="t"/>
              <a:pathLst>
                <a:path extrusionOk="0" h="5981" w="10365">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3"/>
            <p:cNvSpPr/>
            <p:nvPr/>
          </p:nvSpPr>
          <p:spPr>
            <a:xfrm>
              <a:off x="1565363" y="2286985"/>
              <a:ext cx="50931" cy="81831"/>
            </a:xfrm>
            <a:custGeom>
              <a:rect b="b" l="l" r="r" t="t"/>
              <a:pathLst>
                <a:path extrusionOk="0" h="5074" w="3158">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3"/>
            <p:cNvSpPr/>
            <p:nvPr/>
          </p:nvSpPr>
          <p:spPr>
            <a:xfrm>
              <a:off x="1399711" y="2299386"/>
              <a:ext cx="32223" cy="73316"/>
            </a:xfrm>
            <a:custGeom>
              <a:rect b="b" l="l" r="r" t="t"/>
              <a:pathLst>
                <a:path extrusionOk="0" h="4546" w="1998">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3"/>
            <p:cNvSpPr/>
            <p:nvPr/>
          </p:nvSpPr>
          <p:spPr>
            <a:xfrm>
              <a:off x="1270698" y="2245894"/>
              <a:ext cx="161243" cy="90153"/>
            </a:xfrm>
            <a:custGeom>
              <a:rect b="b" l="l" r="r" t="t"/>
              <a:pathLst>
                <a:path extrusionOk="0" h="5590" w="9998">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3"/>
            <p:cNvSpPr/>
            <p:nvPr/>
          </p:nvSpPr>
          <p:spPr>
            <a:xfrm>
              <a:off x="1270521" y="2367489"/>
              <a:ext cx="16" cy="387"/>
            </a:xfrm>
            <a:custGeom>
              <a:rect b="b" l="l" r="r" t="t"/>
              <a:pathLst>
                <a:path extrusionOk="0" h="24" w="1">
                  <a:moveTo>
                    <a:pt x="1" y="1"/>
                  </a:moveTo>
                  <a:lnTo>
                    <a:pt x="1" y="24"/>
                  </a:lnTo>
                  <a:cubicBezTo>
                    <a:pt x="1" y="12"/>
                    <a:pt x="1" y="1"/>
                    <a:pt x="1"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3"/>
            <p:cNvSpPr/>
            <p:nvPr/>
          </p:nvSpPr>
          <p:spPr>
            <a:xfrm>
              <a:off x="1398969" y="2338622"/>
              <a:ext cx="210" cy="935"/>
            </a:xfrm>
            <a:custGeom>
              <a:rect b="b" l="l" r="r" t="t"/>
              <a:pathLst>
                <a:path extrusionOk="0" h="58" w="13">
                  <a:moveTo>
                    <a:pt x="12" y="0"/>
                  </a:moveTo>
                  <a:lnTo>
                    <a:pt x="1" y="58"/>
                  </a:ln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3"/>
            <p:cNvSpPr/>
            <p:nvPr/>
          </p:nvSpPr>
          <p:spPr>
            <a:xfrm>
              <a:off x="1398421" y="2343799"/>
              <a:ext cx="16" cy="1129"/>
            </a:xfrm>
            <a:custGeom>
              <a:rect b="b" l="l" r="r" t="t"/>
              <a:pathLst>
                <a:path extrusionOk="0" h="70" w="1">
                  <a:moveTo>
                    <a:pt x="0" y="1"/>
                  </a:moveTo>
                  <a:lnTo>
                    <a:pt x="0" y="70"/>
                  </a:lnTo>
                  <a:cubicBezTo>
                    <a:pt x="0" y="47"/>
                    <a:pt x="0" y="24"/>
                    <a:pt x="0" y="1"/>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3"/>
            <p:cNvSpPr/>
            <p:nvPr/>
          </p:nvSpPr>
          <p:spPr>
            <a:xfrm>
              <a:off x="1398598" y="2341219"/>
              <a:ext cx="210" cy="935"/>
            </a:xfrm>
            <a:custGeom>
              <a:rect b="b" l="l" r="r" t="t"/>
              <a:pathLst>
                <a:path extrusionOk="0" h="58" w="13">
                  <a:moveTo>
                    <a:pt x="12" y="0"/>
                  </a:moveTo>
                  <a:cubicBezTo>
                    <a:pt x="12" y="23"/>
                    <a:pt x="12" y="46"/>
                    <a:pt x="1" y="57"/>
                  </a:cubicBezTo>
                  <a:cubicBezTo>
                    <a:pt x="12" y="46"/>
                    <a:pt x="12" y="23"/>
                    <a:pt x="12"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3"/>
            <p:cNvSpPr/>
            <p:nvPr/>
          </p:nvSpPr>
          <p:spPr>
            <a:xfrm>
              <a:off x="1272746" y="2374536"/>
              <a:ext cx="1129" cy="2790"/>
            </a:xfrm>
            <a:custGeom>
              <a:rect b="b" l="l" r="r" t="t"/>
              <a:pathLst>
                <a:path extrusionOk="0" h="173" w="7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3"/>
            <p:cNvSpPr/>
            <p:nvPr/>
          </p:nvSpPr>
          <p:spPr>
            <a:xfrm>
              <a:off x="1271069" y="2369343"/>
              <a:ext cx="1129" cy="3725"/>
            </a:xfrm>
            <a:custGeom>
              <a:rect b="b" l="l" r="r" t="t"/>
              <a:pathLst>
                <a:path extrusionOk="0" h="231" w="70">
                  <a:moveTo>
                    <a:pt x="70" y="230"/>
                  </a:moveTo>
                  <a:cubicBezTo>
                    <a:pt x="47" y="150"/>
                    <a:pt x="24" y="81"/>
                    <a:pt x="1" y="1"/>
                  </a:cubicBezTo>
                  <a:cubicBezTo>
                    <a:pt x="24" y="81"/>
                    <a:pt x="47" y="150"/>
                    <a:pt x="70" y="230"/>
                  </a:cubicBezTo>
                  <a:close/>
                </a:path>
              </a:pathLst>
            </a:custGeom>
            <a:solidFill>
              <a:srgbClr val="AB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3"/>
            <p:cNvSpPr/>
            <p:nvPr/>
          </p:nvSpPr>
          <p:spPr>
            <a:xfrm>
              <a:off x="1616275" y="2316045"/>
              <a:ext cx="12967" cy="57204"/>
            </a:xfrm>
            <a:custGeom>
              <a:rect b="b" l="l" r="r" t="t"/>
              <a:pathLst>
                <a:path extrusionOk="0" h="3547" w="804">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3"/>
            <p:cNvSpPr/>
            <p:nvPr/>
          </p:nvSpPr>
          <p:spPr>
            <a:xfrm>
              <a:off x="1756754" y="2347314"/>
              <a:ext cx="3161" cy="74251"/>
            </a:xfrm>
            <a:custGeom>
              <a:rect b="b" l="l" r="r" t="t"/>
              <a:pathLst>
                <a:path extrusionOk="0" h="4604" w="196">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3"/>
            <p:cNvSpPr/>
            <p:nvPr/>
          </p:nvSpPr>
          <p:spPr>
            <a:xfrm>
              <a:off x="1616082" y="2281792"/>
              <a:ext cx="144212" cy="87024"/>
            </a:xfrm>
            <a:custGeom>
              <a:rect b="b" l="l" r="r" t="t"/>
              <a:pathLst>
                <a:path extrusionOk="0" h="5396" w="8942">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3"/>
            <p:cNvSpPr/>
            <p:nvPr/>
          </p:nvSpPr>
          <p:spPr>
            <a:xfrm>
              <a:off x="1267553" y="2345847"/>
              <a:ext cx="27239" cy="118102"/>
            </a:xfrm>
            <a:custGeom>
              <a:rect b="b" l="l" r="r" t="t"/>
              <a:pathLst>
                <a:path extrusionOk="0" h="7323" w="1689">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3"/>
            <p:cNvSpPr/>
            <p:nvPr/>
          </p:nvSpPr>
          <p:spPr>
            <a:xfrm>
              <a:off x="1267747" y="2324189"/>
              <a:ext cx="143277" cy="87008"/>
            </a:xfrm>
            <a:custGeom>
              <a:rect b="b" l="l" r="r" t="t"/>
              <a:pathLst>
                <a:path extrusionOk="0" h="5395" w="8884">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3"/>
            <p:cNvSpPr/>
            <p:nvPr/>
          </p:nvSpPr>
          <p:spPr>
            <a:xfrm>
              <a:off x="1309386" y="2425432"/>
              <a:ext cx="11499" cy="9080"/>
            </a:xfrm>
            <a:custGeom>
              <a:rect b="b" l="l" r="r" t="t"/>
              <a:pathLst>
                <a:path extrusionOk="0" h="563" w="713">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3"/>
            <p:cNvSpPr/>
            <p:nvPr/>
          </p:nvSpPr>
          <p:spPr>
            <a:xfrm>
              <a:off x="1294775" y="2411176"/>
              <a:ext cx="9257" cy="9644"/>
            </a:xfrm>
            <a:custGeom>
              <a:rect b="b" l="l" r="r" t="t"/>
              <a:pathLst>
                <a:path extrusionOk="0" h="598" w="574">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3"/>
            <p:cNvSpPr/>
            <p:nvPr/>
          </p:nvSpPr>
          <p:spPr>
            <a:xfrm>
              <a:off x="1688087" y="2368795"/>
              <a:ext cx="68864" cy="131439"/>
            </a:xfrm>
            <a:custGeom>
              <a:rect b="b" l="l" r="r" t="t"/>
              <a:pathLst>
                <a:path extrusionOk="0" h="8150" w="427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3"/>
            <p:cNvSpPr/>
            <p:nvPr/>
          </p:nvSpPr>
          <p:spPr>
            <a:xfrm>
              <a:off x="1595730" y="2356765"/>
              <a:ext cx="161227" cy="90524"/>
            </a:xfrm>
            <a:custGeom>
              <a:rect b="b" l="l" r="r" t="t"/>
              <a:pathLst>
                <a:path extrusionOk="0" h="5613" w="9997">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3"/>
            <p:cNvSpPr/>
            <p:nvPr/>
          </p:nvSpPr>
          <p:spPr>
            <a:xfrm>
              <a:off x="1294775" y="2411176"/>
              <a:ext cx="107925" cy="115150"/>
            </a:xfrm>
            <a:custGeom>
              <a:rect b="b" l="l" r="r" t="t"/>
              <a:pathLst>
                <a:path extrusionOk="0" h="7140" w="6692">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3"/>
            <p:cNvSpPr/>
            <p:nvPr/>
          </p:nvSpPr>
          <p:spPr>
            <a:xfrm>
              <a:off x="1294775" y="2376745"/>
              <a:ext cx="166597" cy="96636"/>
            </a:xfrm>
            <a:custGeom>
              <a:rect b="b" l="l" r="r" t="t"/>
              <a:pathLst>
                <a:path extrusionOk="0" h="5992" w="1033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3"/>
            <p:cNvSpPr/>
            <p:nvPr/>
          </p:nvSpPr>
          <p:spPr>
            <a:xfrm>
              <a:off x="1532046" y="2393969"/>
              <a:ext cx="156243" cy="93491"/>
            </a:xfrm>
            <a:custGeom>
              <a:rect b="b" l="l" r="r" t="t"/>
              <a:pathLst>
                <a:path extrusionOk="0" h="5797" w="9688">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3"/>
            <p:cNvSpPr/>
            <p:nvPr/>
          </p:nvSpPr>
          <p:spPr>
            <a:xfrm>
              <a:off x="1552785" y="2447461"/>
              <a:ext cx="135503" cy="92749"/>
            </a:xfrm>
            <a:custGeom>
              <a:rect b="b" l="l" r="r" t="t"/>
              <a:pathLst>
                <a:path extrusionOk="0" h="5751" w="8402">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3"/>
            <p:cNvSpPr/>
            <p:nvPr/>
          </p:nvSpPr>
          <p:spPr>
            <a:xfrm>
              <a:off x="1402307" y="2473553"/>
              <a:ext cx="150502" cy="68381"/>
            </a:xfrm>
            <a:custGeom>
              <a:rect b="b" l="l" r="r" t="t"/>
              <a:pathLst>
                <a:path extrusionOk="0" h="4240" w="9332">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3"/>
            <p:cNvSpPr/>
            <p:nvPr/>
          </p:nvSpPr>
          <p:spPr>
            <a:xfrm>
              <a:off x="1402485" y="2405999"/>
              <a:ext cx="150502" cy="83186"/>
            </a:xfrm>
            <a:custGeom>
              <a:rect b="b" l="l" r="r" t="t"/>
              <a:pathLst>
                <a:path extrusionOk="0" h="5158" w="9332">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33"/>
          <p:cNvGrpSpPr/>
          <p:nvPr/>
        </p:nvGrpSpPr>
        <p:grpSpPr>
          <a:xfrm>
            <a:off x="3736957" y="3779807"/>
            <a:ext cx="303991" cy="211305"/>
            <a:chOff x="1916639" y="2215270"/>
            <a:chExt cx="454057" cy="315569"/>
          </a:xfrm>
        </p:grpSpPr>
        <p:sp>
          <p:nvSpPr>
            <p:cNvPr id="918" name="Google Shape;918;p33"/>
            <p:cNvSpPr/>
            <p:nvPr/>
          </p:nvSpPr>
          <p:spPr>
            <a:xfrm>
              <a:off x="1971810" y="2368609"/>
              <a:ext cx="8725" cy="8886"/>
            </a:xfrm>
            <a:custGeom>
              <a:rect b="b" l="l" r="r" t="t"/>
              <a:pathLst>
                <a:path extrusionOk="0" h="551" w="541">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3"/>
            <p:cNvSpPr/>
            <p:nvPr/>
          </p:nvSpPr>
          <p:spPr>
            <a:xfrm>
              <a:off x="1916639" y="2346059"/>
              <a:ext cx="24627" cy="112005"/>
            </a:xfrm>
            <a:custGeom>
              <a:rect b="b" l="l" r="r" t="t"/>
              <a:pathLst>
                <a:path extrusionOk="0" h="6945" w="1527">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3"/>
            <p:cNvSpPr/>
            <p:nvPr/>
          </p:nvSpPr>
          <p:spPr>
            <a:xfrm>
              <a:off x="2142814" y="2286582"/>
              <a:ext cx="227882" cy="80347"/>
            </a:xfrm>
            <a:custGeom>
              <a:rect b="b" l="l" r="r" t="t"/>
              <a:pathLst>
                <a:path extrusionOk="0" h="4982" w="1413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3"/>
            <p:cNvSpPr/>
            <p:nvPr/>
          </p:nvSpPr>
          <p:spPr>
            <a:xfrm>
              <a:off x="2106723" y="2215270"/>
              <a:ext cx="138293" cy="131117"/>
            </a:xfrm>
            <a:custGeom>
              <a:rect b="b" l="l" r="r" t="t"/>
              <a:pathLst>
                <a:path extrusionOk="0" h="8130" w="8575">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3"/>
            <p:cNvSpPr/>
            <p:nvPr/>
          </p:nvSpPr>
          <p:spPr>
            <a:xfrm>
              <a:off x="2142814" y="2229381"/>
              <a:ext cx="227317" cy="210109"/>
            </a:xfrm>
            <a:custGeom>
              <a:rect b="b" l="l" r="r" t="t"/>
              <a:pathLst>
                <a:path extrusionOk="0" h="13028" w="14095">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3"/>
            <p:cNvSpPr/>
            <p:nvPr/>
          </p:nvSpPr>
          <p:spPr>
            <a:xfrm>
              <a:off x="1919606" y="2253812"/>
              <a:ext cx="223237" cy="92572"/>
            </a:xfrm>
            <a:custGeom>
              <a:rect b="b" l="l" r="r" t="t"/>
              <a:pathLst>
                <a:path extrusionOk="0" h="5740" w="13842">
                  <a:moveTo>
                    <a:pt x="3902" y="1"/>
                  </a:moveTo>
                  <a:cubicBezTo>
                    <a:pt x="1733" y="1263"/>
                    <a:pt x="425" y="2824"/>
                    <a:pt x="0" y="4465"/>
                  </a:cubicBezTo>
                  <a:lnTo>
                    <a:pt x="13842" y="5739"/>
                  </a:lnTo>
                  <a:lnTo>
                    <a:pt x="3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3"/>
            <p:cNvSpPr/>
            <p:nvPr/>
          </p:nvSpPr>
          <p:spPr>
            <a:xfrm>
              <a:off x="1959955" y="2423545"/>
              <a:ext cx="11112" cy="8161"/>
            </a:xfrm>
            <a:custGeom>
              <a:rect b="b" l="l" r="r" t="t"/>
              <a:pathLst>
                <a:path extrusionOk="0" h="506" w="689">
                  <a:moveTo>
                    <a:pt x="0" y="1"/>
                  </a:moveTo>
                  <a:cubicBezTo>
                    <a:pt x="207" y="173"/>
                    <a:pt x="448" y="345"/>
                    <a:pt x="689" y="505"/>
                  </a:cubicBezTo>
                  <a:cubicBezTo>
                    <a:pt x="448" y="333"/>
                    <a:pt x="207" y="173"/>
                    <a:pt x="0" y="1"/>
                  </a:cubicBezTo>
                  <a:close/>
                </a:path>
              </a:pathLst>
            </a:custGeom>
            <a:solidFill>
              <a:srgbClr val="828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3"/>
            <p:cNvSpPr/>
            <p:nvPr/>
          </p:nvSpPr>
          <p:spPr>
            <a:xfrm>
              <a:off x="1916639" y="2217173"/>
              <a:ext cx="226204" cy="188998"/>
            </a:xfrm>
            <a:custGeom>
              <a:rect b="b" l="l" r="r" t="t"/>
              <a:pathLst>
                <a:path extrusionOk="0" h="11719" w="14026">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3"/>
            <p:cNvSpPr/>
            <p:nvPr/>
          </p:nvSpPr>
          <p:spPr>
            <a:xfrm>
              <a:off x="2304209" y="2366908"/>
              <a:ext cx="63333" cy="125327"/>
            </a:xfrm>
            <a:custGeom>
              <a:rect b="b" l="l" r="r" t="t"/>
              <a:pathLst>
                <a:path extrusionOk="0" h="7771" w="3927">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3"/>
            <p:cNvSpPr/>
            <p:nvPr/>
          </p:nvSpPr>
          <p:spPr>
            <a:xfrm>
              <a:off x="1941248" y="2405967"/>
              <a:ext cx="99233" cy="110328"/>
            </a:xfrm>
            <a:custGeom>
              <a:rect b="b" l="l" r="r" t="t"/>
              <a:pathLst>
                <a:path extrusionOk="0" h="6841" w="6153">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3"/>
            <p:cNvSpPr/>
            <p:nvPr/>
          </p:nvSpPr>
          <p:spPr>
            <a:xfrm>
              <a:off x="1941248" y="2346363"/>
              <a:ext cx="201594" cy="117182"/>
            </a:xfrm>
            <a:custGeom>
              <a:rect b="b" l="l" r="r" t="t"/>
              <a:pathLst>
                <a:path extrusionOk="0" h="7266" w="1250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3"/>
            <p:cNvSpPr/>
            <p:nvPr/>
          </p:nvSpPr>
          <p:spPr>
            <a:xfrm>
              <a:off x="2040459" y="2346363"/>
              <a:ext cx="138842" cy="131633"/>
            </a:xfrm>
            <a:custGeom>
              <a:rect b="b" l="l" r="r" t="t"/>
              <a:pathLst>
                <a:path extrusionOk="0" h="8162" w="8609">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3"/>
            <p:cNvSpPr/>
            <p:nvPr/>
          </p:nvSpPr>
          <p:spPr>
            <a:xfrm>
              <a:off x="2142814" y="2346363"/>
              <a:ext cx="161420" cy="130133"/>
            </a:xfrm>
            <a:custGeom>
              <a:rect b="b" l="l" r="r" t="t"/>
              <a:pathLst>
                <a:path extrusionOk="0" h="8069" w="10009">
                  <a:moveTo>
                    <a:pt x="1" y="0"/>
                  </a:moveTo>
                  <a:lnTo>
                    <a:pt x="2250" y="8069"/>
                  </a:lnTo>
                  <a:cubicBezTo>
                    <a:pt x="5097" y="7805"/>
                    <a:pt x="7828" y="7047"/>
                    <a:pt x="10009" y="5773"/>
                  </a:cubicBez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3"/>
            <p:cNvSpPr/>
            <p:nvPr/>
          </p:nvSpPr>
          <p:spPr>
            <a:xfrm>
              <a:off x="2179099" y="2439462"/>
              <a:ext cx="125133" cy="89782"/>
            </a:xfrm>
            <a:custGeom>
              <a:rect b="b" l="l" r="r" t="t"/>
              <a:pathLst>
                <a:path extrusionOk="0" h="5567" w="7759">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3"/>
            <p:cNvSpPr/>
            <p:nvPr/>
          </p:nvSpPr>
          <p:spPr>
            <a:xfrm>
              <a:off x="2040281" y="2463523"/>
              <a:ext cx="139019" cy="67316"/>
            </a:xfrm>
            <a:custGeom>
              <a:rect b="b" l="l" r="r" t="t"/>
              <a:pathLst>
                <a:path extrusionOk="0" h="4174" w="862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33"/>
          <p:cNvGrpSpPr/>
          <p:nvPr/>
        </p:nvGrpSpPr>
        <p:grpSpPr>
          <a:xfrm>
            <a:off x="6189087" y="960610"/>
            <a:ext cx="512288" cy="431584"/>
            <a:chOff x="2577764" y="2194918"/>
            <a:chExt cx="422855" cy="356269"/>
          </a:xfrm>
        </p:grpSpPr>
        <p:grpSp>
          <p:nvGrpSpPr>
            <p:cNvPr id="934" name="Google Shape;934;p33"/>
            <p:cNvGrpSpPr/>
            <p:nvPr/>
          </p:nvGrpSpPr>
          <p:grpSpPr>
            <a:xfrm>
              <a:off x="2577764" y="2355085"/>
              <a:ext cx="422855" cy="196102"/>
              <a:chOff x="1957711" y="1893712"/>
              <a:chExt cx="429818" cy="199311"/>
            </a:xfrm>
          </p:grpSpPr>
          <p:sp>
            <p:nvSpPr>
              <p:cNvPr id="935" name="Google Shape;935;p3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33"/>
            <p:cNvGrpSpPr/>
            <p:nvPr/>
          </p:nvGrpSpPr>
          <p:grpSpPr>
            <a:xfrm>
              <a:off x="2577764" y="2301696"/>
              <a:ext cx="422855" cy="196102"/>
              <a:chOff x="1957711" y="1893712"/>
              <a:chExt cx="429818" cy="199311"/>
            </a:xfrm>
          </p:grpSpPr>
          <p:sp>
            <p:nvSpPr>
              <p:cNvPr id="938" name="Google Shape;938;p3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33"/>
            <p:cNvGrpSpPr/>
            <p:nvPr/>
          </p:nvGrpSpPr>
          <p:grpSpPr>
            <a:xfrm>
              <a:off x="2577764" y="2248307"/>
              <a:ext cx="422855" cy="196102"/>
              <a:chOff x="1957711" y="1893712"/>
              <a:chExt cx="429818" cy="199311"/>
            </a:xfrm>
          </p:grpSpPr>
          <p:sp>
            <p:nvSpPr>
              <p:cNvPr id="941" name="Google Shape;941;p3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33"/>
            <p:cNvGrpSpPr/>
            <p:nvPr/>
          </p:nvGrpSpPr>
          <p:grpSpPr>
            <a:xfrm>
              <a:off x="2577764" y="2194918"/>
              <a:ext cx="422855" cy="196102"/>
              <a:chOff x="1957711" y="1893712"/>
              <a:chExt cx="429818" cy="199311"/>
            </a:xfrm>
          </p:grpSpPr>
          <p:sp>
            <p:nvSpPr>
              <p:cNvPr id="944" name="Google Shape;944;p33"/>
              <p:cNvSpPr/>
              <p:nvPr/>
            </p:nvSpPr>
            <p:spPr>
              <a:xfrm>
                <a:off x="1957711" y="1893712"/>
                <a:ext cx="400589" cy="199311"/>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3"/>
              <p:cNvSpPr/>
              <p:nvPr/>
            </p:nvSpPr>
            <p:spPr>
              <a:xfrm>
                <a:off x="2364687" y="1977944"/>
                <a:ext cx="22842" cy="19428"/>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 name="Google Shape;946;p33"/>
          <p:cNvGrpSpPr/>
          <p:nvPr/>
        </p:nvGrpSpPr>
        <p:grpSpPr>
          <a:xfrm>
            <a:off x="6249226" y="1272956"/>
            <a:ext cx="581324" cy="356145"/>
            <a:chOff x="1293855" y="3668534"/>
            <a:chExt cx="896137" cy="548930"/>
          </a:xfrm>
        </p:grpSpPr>
        <p:grpSp>
          <p:nvGrpSpPr>
            <p:cNvPr id="947" name="Google Shape;947;p33"/>
            <p:cNvGrpSpPr/>
            <p:nvPr/>
          </p:nvGrpSpPr>
          <p:grpSpPr>
            <a:xfrm>
              <a:off x="2109599" y="3668534"/>
              <a:ext cx="80392" cy="527901"/>
              <a:chOff x="2109599" y="3668534"/>
              <a:chExt cx="80392" cy="527901"/>
            </a:xfrm>
          </p:grpSpPr>
          <p:sp>
            <p:nvSpPr>
              <p:cNvPr id="948" name="Google Shape;948;p33"/>
              <p:cNvSpPr/>
              <p:nvPr/>
            </p:nvSpPr>
            <p:spPr>
              <a:xfrm>
                <a:off x="2109599" y="3668534"/>
                <a:ext cx="80160" cy="46302"/>
              </a:xfrm>
              <a:custGeom>
                <a:rect b="b" l="l" r="r" t="t"/>
                <a:pathLst>
                  <a:path extrusionOk="0" h="2400" w="4155">
                    <a:moveTo>
                      <a:pt x="2238" y="1"/>
                    </a:moveTo>
                    <a:lnTo>
                      <a:pt x="0" y="1263"/>
                    </a:lnTo>
                    <a:lnTo>
                      <a:pt x="1917" y="2399"/>
                    </a:lnTo>
                    <a:lnTo>
                      <a:pt x="4155" y="1137"/>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3"/>
              <p:cNvSpPr/>
              <p:nvPr/>
            </p:nvSpPr>
            <p:spPr>
              <a:xfrm>
                <a:off x="2109599" y="3692900"/>
                <a:ext cx="36984" cy="503534"/>
              </a:xfrm>
              <a:custGeom>
                <a:rect b="b" l="l" r="r" t="t"/>
                <a:pathLst>
                  <a:path extrusionOk="0" h="26100" w="1917">
                    <a:moveTo>
                      <a:pt x="0" y="0"/>
                    </a:moveTo>
                    <a:lnTo>
                      <a:pt x="12" y="24975"/>
                    </a:lnTo>
                    <a:lnTo>
                      <a:pt x="1917" y="26099"/>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3"/>
              <p:cNvSpPr/>
              <p:nvPr/>
            </p:nvSpPr>
            <p:spPr>
              <a:xfrm>
                <a:off x="2146564" y="3690450"/>
                <a:ext cx="43427" cy="505984"/>
              </a:xfrm>
              <a:custGeom>
                <a:rect b="b" l="l" r="r" t="t"/>
                <a:pathLst>
                  <a:path extrusionOk="0" h="26227" w="2251">
                    <a:moveTo>
                      <a:pt x="2239" y="1"/>
                    </a:moveTo>
                    <a:lnTo>
                      <a:pt x="1" y="1263"/>
                    </a:lnTo>
                    <a:lnTo>
                      <a:pt x="1" y="26226"/>
                    </a:lnTo>
                    <a:lnTo>
                      <a:pt x="2250" y="24964"/>
                    </a:lnTo>
                    <a:lnTo>
                      <a:pt x="22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33"/>
            <p:cNvGrpSpPr/>
            <p:nvPr/>
          </p:nvGrpSpPr>
          <p:grpSpPr>
            <a:xfrm>
              <a:off x="2019021" y="3719234"/>
              <a:ext cx="80180" cy="479631"/>
              <a:chOff x="2019021" y="3719234"/>
              <a:chExt cx="80180" cy="479631"/>
            </a:xfrm>
          </p:grpSpPr>
          <p:sp>
            <p:nvSpPr>
              <p:cNvPr id="952" name="Google Shape;952;p33"/>
              <p:cNvSpPr/>
              <p:nvPr/>
            </p:nvSpPr>
            <p:spPr>
              <a:xfrm>
                <a:off x="2019021" y="3719234"/>
                <a:ext cx="80180" cy="46090"/>
              </a:xfrm>
              <a:custGeom>
                <a:rect b="b" l="l" r="r" t="t"/>
                <a:pathLst>
                  <a:path extrusionOk="0" h="2389" w="4156">
                    <a:moveTo>
                      <a:pt x="2239" y="1"/>
                    </a:moveTo>
                    <a:lnTo>
                      <a:pt x="1" y="1263"/>
                    </a:lnTo>
                    <a:lnTo>
                      <a:pt x="1918" y="2388"/>
                    </a:lnTo>
                    <a:lnTo>
                      <a:pt x="4156" y="1126"/>
                    </a:lnTo>
                    <a:lnTo>
                      <a:pt x="223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3"/>
              <p:cNvSpPr/>
              <p:nvPr/>
            </p:nvSpPr>
            <p:spPr>
              <a:xfrm>
                <a:off x="2019021" y="3743601"/>
                <a:ext cx="37003" cy="455264"/>
              </a:xfrm>
              <a:custGeom>
                <a:rect b="b" l="l" r="r" t="t"/>
                <a:pathLst>
                  <a:path extrusionOk="0" h="23598" w="1918">
                    <a:moveTo>
                      <a:pt x="1" y="0"/>
                    </a:moveTo>
                    <a:lnTo>
                      <a:pt x="12" y="22473"/>
                    </a:lnTo>
                    <a:lnTo>
                      <a:pt x="1918" y="23598"/>
                    </a:lnTo>
                    <a:lnTo>
                      <a:pt x="1918" y="1125"/>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3"/>
              <p:cNvSpPr/>
              <p:nvPr/>
            </p:nvSpPr>
            <p:spPr>
              <a:xfrm>
                <a:off x="2056005" y="3740938"/>
                <a:ext cx="43196" cy="457927"/>
              </a:xfrm>
              <a:custGeom>
                <a:rect b="b" l="l" r="r" t="t"/>
                <a:pathLst>
                  <a:path extrusionOk="0" h="23736" w="2239">
                    <a:moveTo>
                      <a:pt x="2239" y="1"/>
                    </a:moveTo>
                    <a:lnTo>
                      <a:pt x="1" y="1263"/>
                    </a:lnTo>
                    <a:lnTo>
                      <a:pt x="1" y="23736"/>
                    </a:lnTo>
                    <a:lnTo>
                      <a:pt x="2239" y="22473"/>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33"/>
            <p:cNvGrpSpPr/>
            <p:nvPr/>
          </p:nvGrpSpPr>
          <p:grpSpPr>
            <a:xfrm>
              <a:off x="1928250" y="3769723"/>
              <a:ext cx="80392" cy="431573"/>
              <a:chOff x="1928250" y="3769723"/>
              <a:chExt cx="80392" cy="431573"/>
            </a:xfrm>
          </p:grpSpPr>
          <p:sp>
            <p:nvSpPr>
              <p:cNvPr id="956" name="Google Shape;956;p33"/>
              <p:cNvSpPr/>
              <p:nvPr/>
            </p:nvSpPr>
            <p:spPr>
              <a:xfrm>
                <a:off x="1928250" y="3769723"/>
                <a:ext cx="80392" cy="46302"/>
              </a:xfrm>
              <a:custGeom>
                <a:rect b="b" l="l" r="r" t="t"/>
                <a:pathLst>
                  <a:path extrusionOk="0" h="2400" w="4167">
                    <a:moveTo>
                      <a:pt x="2250" y="1"/>
                    </a:moveTo>
                    <a:lnTo>
                      <a:pt x="0" y="1263"/>
                    </a:lnTo>
                    <a:lnTo>
                      <a:pt x="1917" y="2399"/>
                    </a:lnTo>
                    <a:lnTo>
                      <a:pt x="4166" y="1137"/>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3"/>
              <p:cNvSpPr/>
              <p:nvPr/>
            </p:nvSpPr>
            <p:spPr>
              <a:xfrm>
                <a:off x="1928250" y="3794089"/>
                <a:ext cx="37215" cy="407207"/>
              </a:xfrm>
              <a:custGeom>
                <a:rect b="b" l="l" r="r" t="t"/>
                <a:pathLst>
                  <a:path extrusionOk="0" h="21107" w="1929">
                    <a:moveTo>
                      <a:pt x="0" y="0"/>
                    </a:moveTo>
                    <a:lnTo>
                      <a:pt x="12" y="19982"/>
                    </a:lnTo>
                    <a:lnTo>
                      <a:pt x="1928" y="21107"/>
                    </a:lnTo>
                    <a:lnTo>
                      <a:pt x="1917" y="1136"/>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3"/>
              <p:cNvSpPr/>
              <p:nvPr/>
            </p:nvSpPr>
            <p:spPr>
              <a:xfrm>
                <a:off x="1965214" y="3791639"/>
                <a:ext cx="43427" cy="409657"/>
              </a:xfrm>
              <a:custGeom>
                <a:rect b="b" l="l" r="r" t="t"/>
                <a:pathLst>
                  <a:path extrusionOk="0" h="21234" w="2251">
                    <a:moveTo>
                      <a:pt x="2250" y="1"/>
                    </a:moveTo>
                    <a:lnTo>
                      <a:pt x="1" y="1263"/>
                    </a:lnTo>
                    <a:lnTo>
                      <a:pt x="12" y="21234"/>
                    </a:lnTo>
                    <a:lnTo>
                      <a:pt x="2250" y="19971"/>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33"/>
            <p:cNvGrpSpPr/>
            <p:nvPr/>
          </p:nvGrpSpPr>
          <p:grpSpPr>
            <a:xfrm>
              <a:off x="1837672" y="3820443"/>
              <a:ext cx="80411" cy="383072"/>
              <a:chOff x="1837672" y="3820443"/>
              <a:chExt cx="80411" cy="383072"/>
            </a:xfrm>
          </p:grpSpPr>
          <p:sp>
            <p:nvSpPr>
              <p:cNvPr id="960" name="Google Shape;960;p33"/>
              <p:cNvSpPr/>
              <p:nvPr/>
            </p:nvSpPr>
            <p:spPr>
              <a:xfrm>
                <a:off x="1837672" y="3820443"/>
                <a:ext cx="80180" cy="46070"/>
              </a:xfrm>
              <a:custGeom>
                <a:rect b="b" l="l" r="r" t="t"/>
                <a:pathLst>
                  <a:path extrusionOk="0" h="2388" w="4156">
                    <a:moveTo>
                      <a:pt x="2239" y="0"/>
                    </a:moveTo>
                    <a:lnTo>
                      <a:pt x="1" y="1263"/>
                    </a:lnTo>
                    <a:lnTo>
                      <a:pt x="1918" y="2387"/>
                    </a:lnTo>
                    <a:lnTo>
                      <a:pt x="4156"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3"/>
              <p:cNvSpPr/>
              <p:nvPr/>
            </p:nvSpPr>
            <p:spPr>
              <a:xfrm>
                <a:off x="1837672" y="3844790"/>
                <a:ext cx="37235" cy="358725"/>
              </a:xfrm>
              <a:custGeom>
                <a:rect b="b" l="l" r="r" t="t"/>
                <a:pathLst>
                  <a:path extrusionOk="0" h="18594" w="1930">
                    <a:moveTo>
                      <a:pt x="1" y="1"/>
                    </a:moveTo>
                    <a:lnTo>
                      <a:pt x="12" y="17469"/>
                    </a:lnTo>
                    <a:lnTo>
                      <a:pt x="1929" y="18594"/>
                    </a:lnTo>
                    <a:lnTo>
                      <a:pt x="1918"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3"/>
              <p:cNvSpPr/>
              <p:nvPr/>
            </p:nvSpPr>
            <p:spPr>
              <a:xfrm>
                <a:off x="1874655" y="3842128"/>
                <a:ext cx="43427" cy="361387"/>
              </a:xfrm>
              <a:custGeom>
                <a:rect b="b" l="l" r="r" t="t"/>
                <a:pathLst>
                  <a:path extrusionOk="0" h="18732" w="2251">
                    <a:moveTo>
                      <a:pt x="2239" y="1"/>
                    </a:moveTo>
                    <a:lnTo>
                      <a:pt x="1" y="1263"/>
                    </a:lnTo>
                    <a:lnTo>
                      <a:pt x="12" y="18732"/>
                    </a:lnTo>
                    <a:lnTo>
                      <a:pt x="2250" y="17469"/>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33"/>
            <p:cNvGrpSpPr/>
            <p:nvPr/>
          </p:nvGrpSpPr>
          <p:grpSpPr>
            <a:xfrm>
              <a:off x="1747113" y="3870912"/>
              <a:ext cx="80411" cy="335034"/>
              <a:chOff x="1747113" y="3870912"/>
              <a:chExt cx="80411" cy="335034"/>
            </a:xfrm>
          </p:grpSpPr>
          <p:sp>
            <p:nvSpPr>
              <p:cNvPr id="964" name="Google Shape;964;p33"/>
              <p:cNvSpPr/>
              <p:nvPr/>
            </p:nvSpPr>
            <p:spPr>
              <a:xfrm>
                <a:off x="1747113" y="3870912"/>
                <a:ext cx="80180" cy="46302"/>
              </a:xfrm>
              <a:custGeom>
                <a:rect b="b" l="l" r="r" t="t"/>
                <a:pathLst>
                  <a:path extrusionOk="0" h="2400" w="4156">
                    <a:moveTo>
                      <a:pt x="2239" y="1"/>
                    </a:moveTo>
                    <a:lnTo>
                      <a:pt x="1" y="1263"/>
                    </a:lnTo>
                    <a:lnTo>
                      <a:pt x="1917" y="2400"/>
                    </a:lnTo>
                    <a:lnTo>
                      <a:pt x="4156" y="1137"/>
                    </a:lnTo>
                    <a:lnTo>
                      <a:pt x="22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3"/>
              <p:cNvSpPr/>
              <p:nvPr/>
            </p:nvSpPr>
            <p:spPr>
              <a:xfrm>
                <a:off x="1747113" y="3895278"/>
                <a:ext cx="37003" cy="310667"/>
              </a:xfrm>
              <a:custGeom>
                <a:rect b="b" l="l" r="r" t="t"/>
                <a:pathLst>
                  <a:path extrusionOk="0" h="16103" w="1918">
                    <a:moveTo>
                      <a:pt x="1" y="0"/>
                    </a:moveTo>
                    <a:lnTo>
                      <a:pt x="12" y="14978"/>
                    </a:lnTo>
                    <a:lnTo>
                      <a:pt x="1917" y="16103"/>
                    </a:lnTo>
                    <a:lnTo>
                      <a:pt x="1917" y="1137"/>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3"/>
              <p:cNvSpPr/>
              <p:nvPr/>
            </p:nvSpPr>
            <p:spPr>
              <a:xfrm>
                <a:off x="1784096" y="3892848"/>
                <a:ext cx="43427" cy="313098"/>
              </a:xfrm>
              <a:custGeom>
                <a:rect b="b" l="l" r="r" t="t"/>
                <a:pathLst>
                  <a:path extrusionOk="0" h="16229" w="2251">
                    <a:moveTo>
                      <a:pt x="2239" y="0"/>
                    </a:moveTo>
                    <a:lnTo>
                      <a:pt x="0" y="1263"/>
                    </a:lnTo>
                    <a:lnTo>
                      <a:pt x="0" y="16229"/>
                    </a:lnTo>
                    <a:lnTo>
                      <a:pt x="2250" y="14966"/>
                    </a:lnTo>
                    <a:lnTo>
                      <a:pt x="223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33"/>
            <p:cNvGrpSpPr/>
            <p:nvPr/>
          </p:nvGrpSpPr>
          <p:grpSpPr>
            <a:xfrm>
              <a:off x="1656341" y="3921632"/>
              <a:ext cx="80392" cy="286532"/>
              <a:chOff x="1656341" y="3921632"/>
              <a:chExt cx="80392" cy="286532"/>
            </a:xfrm>
          </p:grpSpPr>
          <p:sp>
            <p:nvSpPr>
              <p:cNvPr id="968" name="Google Shape;968;p33"/>
              <p:cNvSpPr/>
              <p:nvPr/>
            </p:nvSpPr>
            <p:spPr>
              <a:xfrm>
                <a:off x="1656341" y="3921632"/>
                <a:ext cx="80392" cy="46070"/>
              </a:xfrm>
              <a:custGeom>
                <a:rect b="b" l="l" r="r" t="t"/>
                <a:pathLst>
                  <a:path extrusionOk="0" h="2388" w="4167">
                    <a:moveTo>
                      <a:pt x="2250" y="0"/>
                    </a:moveTo>
                    <a:lnTo>
                      <a:pt x="0" y="1263"/>
                    </a:lnTo>
                    <a:lnTo>
                      <a:pt x="1928" y="2387"/>
                    </a:lnTo>
                    <a:lnTo>
                      <a:pt x="4166" y="1125"/>
                    </a:lnTo>
                    <a:lnTo>
                      <a:pt x="2250"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3"/>
              <p:cNvSpPr/>
              <p:nvPr/>
            </p:nvSpPr>
            <p:spPr>
              <a:xfrm>
                <a:off x="1656341" y="3945979"/>
                <a:ext cx="37215" cy="262185"/>
              </a:xfrm>
              <a:custGeom>
                <a:rect b="b" l="l" r="r" t="t"/>
                <a:pathLst>
                  <a:path extrusionOk="0" h="13590" w="1929">
                    <a:moveTo>
                      <a:pt x="0" y="1"/>
                    </a:moveTo>
                    <a:lnTo>
                      <a:pt x="12" y="12465"/>
                    </a:lnTo>
                    <a:lnTo>
                      <a:pt x="1928" y="13590"/>
                    </a:lnTo>
                    <a:lnTo>
                      <a:pt x="1928" y="1125"/>
                    </a:lnTo>
                    <a:lnTo>
                      <a:pt x="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3"/>
              <p:cNvSpPr/>
              <p:nvPr/>
            </p:nvSpPr>
            <p:spPr>
              <a:xfrm>
                <a:off x="1693537" y="3943317"/>
                <a:ext cx="43196" cy="264847"/>
              </a:xfrm>
              <a:custGeom>
                <a:rect b="b" l="l" r="r" t="t"/>
                <a:pathLst>
                  <a:path extrusionOk="0" h="13728" w="2239">
                    <a:moveTo>
                      <a:pt x="2238" y="1"/>
                    </a:moveTo>
                    <a:lnTo>
                      <a:pt x="0" y="1263"/>
                    </a:lnTo>
                    <a:lnTo>
                      <a:pt x="0" y="13728"/>
                    </a:lnTo>
                    <a:lnTo>
                      <a:pt x="2238" y="12465"/>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33"/>
            <p:cNvGrpSpPr/>
            <p:nvPr/>
          </p:nvGrpSpPr>
          <p:grpSpPr>
            <a:xfrm>
              <a:off x="1565763" y="3972101"/>
              <a:ext cx="80411" cy="238494"/>
              <a:chOff x="1565763" y="3972101"/>
              <a:chExt cx="80411" cy="238494"/>
            </a:xfrm>
          </p:grpSpPr>
          <p:sp>
            <p:nvSpPr>
              <p:cNvPr id="972" name="Google Shape;972;p33"/>
              <p:cNvSpPr/>
              <p:nvPr/>
            </p:nvSpPr>
            <p:spPr>
              <a:xfrm>
                <a:off x="1565763" y="3972101"/>
                <a:ext cx="80411" cy="46090"/>
              </a:xfrm>
              <a:custGeom>
                <a:rect b="b" l="l" r="r" t="t"/>
                <a:pathLst>
                  <a:path extrusionOk="0" h="2389" w="4168">
                    <a:moveTo>
                      <a:pt x="2250" y="1"/>
                    </a:moveTo>
                    <a:lnTo>
                      <a:pt x="1" y="1263"/>
                    </a:lnTo>
                    <a:lnTo>
                      <a:pt x="1918" y="2388"/>
                    </a:lnTo>
                    <a:lnTo>
                      <a:pt x="4167" y="1126"/>
                    </a:lnTo>
                    <a:lnTo>
                      <a:pt x="225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3"/>
              <p:cNvSpPr/>
              <p:nvPr/>
            </p:nvSpPr>
            <p:spPr>
              <a:xfrm>
                <a:off x="1565763" y="3996468"/>
                <a:ext cx="37235" cy="214127"/>
              </a:xfrm>
              <a:custGeom>
                <a:rect b="b" l="l" r="r" t="t"/>
                <a:pathLst>
                  <a:path extrusionOk="0" h="11099" w="1930">
                    <a:moveTo>
                      <a:pt x="1" y="0"/>
                    </a:moveTo>
                    <a:lnTo>
                      <a:pt x="12" y="9974"/>
                    </a:lnTo>
                    <a:lnTo>
                      <a:pt x="1929" y="11099"/>
                    </a:lnTo>
                    <a:lnTo>
                      <a:pt x="1918" y="112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3"/>
              <p:cNvSpPr/>
              <p:nvPr/>
            </p:nvSpPr>
            <p:spPr>
              <a:xfrm>
                <a:off x="1602747" y="3993805"/>
                <a:ext cx="43427" cy="216790"/>
              </a:xfrm>
              <a:custGeom>
                <a:rect b="b" l="l" r="r" t="t"/>
                <a:pathLst>
                  <a:path extrusionOk="0" h="11237" w="2251">
                    <a:moveTo>
                      <a:pt x="2250" y="1"/>
                    </a:moveTo>
                    <a:lnTo>
                      <a:pt x="1" y="1263"/>
                    </a:lnTo>
                    <a:lnTo>
                      <a:pt x="12" y="11237"/>
                    </a:lnTo>
                    <a:lnTo>
                      <a:pt x="2250" y="9974"/>
                    </a:lnTo>
                    <a:lnTo>
                      <a:pt x="225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33"/>
            <p:cNvGrpSpPr/>
            <p:nvPr/>
          </p:nvGrpSpPr>
          <p:grpSpPr>
            <a:xfrm>
              <a:off x="1475204" y="4022821"/>
              <a:ext cx="80392" cy="189993"/>
              <a:chOff x="1475204" y="4022821"/>
              <a:chExt cx="80392" cy="189993"/>
            </a:xfrm>
          </p:grpSpPr>
          <p:sp>
            <p:nvSpPr>
              <p:cNvPr id="976" name="Google Shape;976;p33"/>
              <p:cNvSpPr/>
              <p:nvPr/>
            </p:nvSpPr>
            <p:spPr>
              <a:xfrm>
                <a:off x="1475204" y="4022821"/>
                <a:ext cx="80180" cy="46070"/>
              </a:xfrm>
              <a:custGeom>
                <a:rect b="b" l="l" r="r" t="t"/>
                <a:pathLst>
                  <a:path extrusionOk="0" h="2388" w="4156">
                    <a:moveTo>
                      <a:pt x="2239" y="0"/>
                    </a:moveTo>
                    <a:lnTo>
                      <a:pt x="1" y="1263"/>
                    </a:lnTo>
                    <a:lnTo>
                      <a:pt x="1917" y="2387"/>
                    </a:lnTo>
                    <a:lnTo>
                      <a:pt x="4155" y="1125"/>
                    </a:lnTo>
                    <a:lnTo>
                      <a:pt x="2239"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3"/>
              <p:cNvSpPr/>
              <p:nvPr/>
            </p:nvSpPr>
            <p:spPr>
              <a:xfrm>
                <a:off x="1475204" y="4047168"/>
                <a:ext cx="37003" cy="165645"/>
              </a:xfrm>
              <a:custGeom>
                <a:rect b="b" l="l" r="r" t="t"/>
                <a:pathLst>
                  <a:path extrusionOk="0" h="8586" w="1918">
                    <a:moveTo>
                      <a:pt x="1" y="1"/>
                    </a:moveTo>
                    <a:lnTo>
                      <a:pt x="12" y="7461"/>
                    </a:lnTo>
                    <a:lnTo>
                      <a:pt x="1917" y="8586"/>
                    </a:lnTo>
                    <a:lnTo>
                      <a:pt x="1917" y="1125"/>
                    </a:lnTo>
                    <a:lnTo>
                      <a:pt x="1"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3"/>
              <p:cNvSpPr/>
              <p:nvPr/>
            </p:nvSpPr>
            <p:spPr>
              <a:xfrm>
                <a:off x="1512188" y="4044506"/>
                <a:ext cx="43408" cy="168308"/>
              </a:xfrm>
              <a:custGeom>
                <a:rect b="b" l="l" r="r" t="t"/>
                <a:pathLst>
                  <a:path extrusionOk="0" h="8724" w="2250">
                    <a:moveTo>
                      <a:pt x="2238" y="1"/>
                    </a:moveTo>
                    <a:lnTo>
                      <a:pt x="0" y="1263"/>
                    </a:lnTo>
                    <a:lnTo>
                      <a:pt x="0" y="8724"/>
                    </a:lnTo>
                    <a:lnTo>
                      <a:pt x="2250" y="7461"/>
                    </a:lnTo>
                    <a:lnTo>
                      <a:pt x="223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33"/>
            <p:cNvGrpSpPr/>
            <p:nvPr/>
          </p:nvGrpSpPr>
          <p:grpSpPr>
            <a:xfrm>
              <a:off x="1384645" y="4073310"/>
              <a:ext cx="80180" cy="141935"/>
              <a:chOff x="1384645" y="4073310"/>
              <a:chExt cx="80180" cy="141935"/>
            </a:xfrm>
          </p:grpSpPr>
          <p:sp>
            <p:nvSpPr>
              <p:cNvPr id="980" name="Google Shape;980;p33"/>
              <p:cNvSpPr/>
              <p:nvPr/>
            </p:nvSpPr>
            <p:spPr>
              <a:xfrm>
                <a:off x="1384645" y="4073310"/>
                <a:ext cx="80180" cy="46070"/>
              </a:xfrm>
              <a:custGeom>
                <a:rect b="b" l="l" r="r" t="t"/>
                <a:pathLst>
                  <a:path extrusionOk="0" h="2388" w="4156">
                    <a:moveTo>
                      <a:pt x="2239" y="0"/>
                    </a:moveTo>
                    <a:lnTo>
                      <a:pt x="0" y="1263"/>
                    </a:lnTo>
                    <a:lnTo>
                      <a:pt x="1917" y="2387"/>
                    </a:lnTo>
                    <a:lnTo>
                      <a:pt x="4155" y="1125"/>
                    </a:lnTo>
                    <a:lnTo>
                      <a:pt x="223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3"/>
              <p:cNvSpPr/>
              <p:nvPr/>
            </p:nvSpPr>
            <p:spPr>
              <a:xfrm>
                <a:off x="1384645" y="4097657"/>
                <a:ext cx="37003" cy="117588"/>
              </a:xfrm>
              <a:custGeom>
                <a:rect b="b" l="l" r="r" t="t"/>
                <a:pathLst>
                  <a:path extrusionOk="0" h="6095" w="1918">
                    <a:moveTo>
                      <a:pt x="0" y="1"/>
                    </a:moveTo>
                    <a:lnTo>
                      <a:pt x="12" y="4970"/>
                    </a:lnTo>
                    <a:lnTo>
                      <a:pt x="1917" y="6095"/>
                    </a:lnTo>
                    <a:lnTo>
                      <a:pt x="1917" y="1125"/>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3"/>
              <p:cNvSpPr/>
              <p:nvPr/>
            </p:nvSpPr>
            <p:spPr>
              <a:xfrm>
                <a:off x="1421629" y="4094994"/>
                <a:ext cx="43196" cy="120250"/>
              </a:xfrm>
              <a:custGeom>
                <a:rect b="b" l="l" r="r" t="t"/>
                <a:pathLst>
                  <a:path extrusionOk="0" h="6233" w="2239">
                    <a:moveTo>
                      <a:pt x="2238" y="1"/>
                    </a:moveTo>
                    <a:lnTo>
                      <a:pt x="0" y="1263"/>
                    </a:lnTo>
                    <a:lnTo>
                      <a:pt x="0" y="6233"/>
                    </a:lnTo>
                    <a:lnTo>
                      <a:pt x="2238" y="4970"/>
                    </a:lnTo>
                    <a:lnTo>
                      <a:pt x="22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33"/>
            <p:cNvGrpSpPr/>
            <p:nvPr/>
          </p:nvGrpSpPr>
          <p:grpSpPr>
            <a:xfrm>
              <a:off x="1293855" y="4123779"/>
              <a:ext cx="80411" cy="93684"/>
              <a:chOff x="1293855" y="4123779"/>
              <a:chExt cx="80411" cy="93684"/>
            </a:xfrm>
          </p:grpSpPr>
          <p:sp>
            <p:nvSpPr>
              <p:cNvPr id="984" name="Google Shape;984;p33"/>
              <p:cNvSpPr/>
              <p:nvPr/>
            </p:nvSpPr>
            <p:spPr>
              <a:xfrm>
                <a:off x="1293855" y="4123779"/>
                <a:ext cx="80411" cy="46302"/>
              </a:xfrm>
              <a:custGeom>
                <a:rect b="b" l="l" r="r" t="t"/>
                <a:pathLst>
                  <a:path extrusionOk="0" h="2400" w="4168">
                    <a:moveTo>
                      <a:pt x="2250" y="1"/>
                    </a:moveTo>
                    <a:lnTo>
                      <a:pt x="1" y="1263"/>
                    </a:lnTo>
                    <a:lnTo>
                      <a:pt x="1917" y="2400"/>
                    </a:lnTo>
                    <a:lnTo>
                      <a:pt x="4167" y="1137"/>
                    </a:lnTo>
                    <a:lnTo>
                      <a:pt x="225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3"/>
              <p:cNvSpPr/>
              <p:nvPr/>
            </p:nvSpPr>
            <p:spPr>
              <a:xfrm>
                <a:off x="1293855" y="4148145"/>
                <a:ext cx="37215" cy="69318"/>
              </a:xfrm>
              <a:custGeom>
                <a:rect b="b" l="l" r="r" t="t"/>
                <a:pathLst>
                  <a:path extrusionOk="0" h="3593" w="1929">
                    <a:moveTo>
                      <a:pt x="1" y="0"/>
                    </a:moveTo>
                    <a:lnTo>
                      <a:pt x="12" y="2468"/>
                    </a:lnTo>
                    <a:lnTo>
                      <a:pt x="1929" y="3593"/>
                    </a:lnTo>
                    <a:lnTo>
                      <a:pt x="1917" y="1137"/>
                    </a:lnTo>
                    <a:lnTo>
                      <a:pt x="1"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3"/>
              <p:cNvSpPr/>
              <p:nvPr/>
            </p:nvSpPr>
            <p:spPr>
              <a:xfrm>
                <a:off x="1330838" y="4145714"/>
                <a:ext cx="43427" cy="71749"/>
              </a:xfrm>
              <a:custGeom>
                <a:rect b="b" l="l" r="r" t="t"/>
                <a:pathLst>
                  <a:path extrusionOk="0" h="3719" w="2251">
                    <a:moveTo>
                      <a:pt x="2250" y="0"/>
                    </a:moveTo>
                    <a:lnTo>
                      <a:pt x="0" y="1263"/>
                    </a:lnTo>
                    <a:lnTo>
                      <a:pt x="12" y="3719"/>
                    </a:lnTo>
                    <a:lnTo>
                      <a:pt x="2250" y="2456"/>
                    </a:lnTo>
                    <a:lnTo>
                      <a:pt x="22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7" name="Google Shape;987;p33"/>
          <p:cNvGrpSpPr/>
          <p:nvPr/>
        </p:nvGrpSpPr>
        <p:grpSpPr>
          <a:xfrm>
            <a:off x="6906078" y="1307440"/>
            <a:ext cx="576155" cy="321661"/>
            <a:chOff x="2306421" y="3721685"/>
            <a:chExt cx="888169" cy="495779"/>
          </a:xfrm>
        </p:grpSpPr>
        <p:grpSp>
          <p:nvGrpSpPr>
            <p:cNvPr id="988" name="Google Shape;988;p33"/>
            <p:cNvGrpSpPr/>
            <p:nvPr/>
          </p:nvGrpSpPr>
          <p:grpSpPr>
            <a:xfrm>
              <a:off x="3123054" y="3721685"/>
              <a:ext cx="71537" cy="495779"/>
              <a:chOff x="3123054" y="3721685"/>
              <a:chExt cx="71537" cy="495779"/>
            </a:xfrm>
          </p:grpSpPr>
          <p:sp>
            <p:nvSpPr>
              <p:cNvPr id="989" name="Google Shape;989;p33"/>
              <p:cNvSpPr/>
              <p:nvPr/>
            </p:nvSpPr>
            <p:spPr>
              <a:xfrm>
                <a:off x="3123054" y="3740051"/>
                <a:ext cx="71537" cy="477412"/>
              </a:xfrm>
              <a:custGeom>
                <a:rect b="b" l="l" r="r" t="t"/>
                <a:pathLst>
                  <a:path extrusionOk="0" h="24746" w="3708">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3"/>
              <p:cNvSpPr/>
              <p:nvPr/>
            </p:nvSpPr>
            <p:spPr>
              <a:xfrm>
                <a:off x="3123054" y="3721685"/>
                <a:ext cx="71537" cy="36540"/>
              </a:xfrm>
              <a:custGeom>
                <a:rect b="b" l="l" r="r" t="t"/>
                <a:pathLst>
                  <a:path extrusionOk="0" h="1894" w="3708">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 name="Google Shape;991;p33"/>
            <p:cNvGrpSpPr/>
            <p:nvPr/>
          </p:nvGrpSpPr>
          <p:grpSpPr>
            <a:xfrm>
              <a:off x="3032475" y="3769067"/>
              <a:ext cx="71324" cy="448396"/>
              <a:chOff x="3032475" y="3769067"/>
              <a:chExt cx="71324" cy="448396"/>
            </a:xfrm>
          </p:grpSpPr>
          <p:sp>
            <p:nvSpPr>
              <p:cNvPr id="992" name="Google Shape;992;p33"/>
              <p:cNvSpPr/>
              <p:nvPr/>
            </p:nvSpPr>
            <p:spPr>
              <a:xfrm>
                <a:off x="3032475" y="3787221"/>
                <a:ext cx="71324" cy="430242"/>
              </a:xfrm>
              <a:custGeom>
                <a:rect b="b" l="l" r="r" t="t"/>
                <a:pathLst>
                  <a:path extrusionOk="0" h="22301" w="3697">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3"/>
              <p:cNvSpPr/>
              <p:nvPr/>
            </p:nvSpPr>
            <p:spPr>
              <a:xfrm>
                <a:off x="3032475" y="3769067"/>
                <a:ext cx="71324" cy="36328"/>
              </a:xfrm>
              <a:custGeom>
                <a:rect b="b" l="l" r="r" t="t"/>
                <a:pathLst>
                  <a:path extrusionOk="0" h="1883" w="3697">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33"/>
            <p:cNvGrpSpPr/>
            <p:nvPr/>
          </p:nvGrpSpPr>
          <p:grpSpPr>
            <a:xfrm>
              <a:off x="2941704" y="3816218"/>
              <a:ext cx="71305" cy="401245"/>
              <a:chOff x="2941704" y="3816218"/>
              <a:chExt cx="71305" cy="401245"/>
            </a:xfrm>
          </p:grpSpPr>
          <p:sp>
            <p:nvSpPr>
              <p:cNvPr id="995" name="Google Shape;995;p33"/>
              <p:cNvSpPr/>
              <p:nvPr/>
            </p:nvSpPr>
            <p:spPr>
              <a:xfrm>
                <a:off x="2941704" y="3834604"/>
                <a:ext cx="71305" cy="382860"/>
              </a:xfrm>
              <a:custGeom>
                <a:rect b="b" l="l" r="r" t="t"/>
                <a:pathLst>
                  <a:path extrusionOk="0" h="19845" w="3696">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3"/>
              <p:cNvSpPr/>
              <p:nvPr/>
            </p:nvSpPr>
            <p:spPr>
              <a:xfrm>
                <a:off x="2941704" y="3816218"/>
                <a:ext cx="71305" cy="36559"/>
              </a:xfrm>
              <a:custGeom>
                <a:rect b="b" l="l" r="r" t="t"/>
                <a:pathLst>
                  <a:path extrusionOk="0" h="1895" w="3696">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 name="Google Shape;997;p33"/>
            <p:cNvGrpSpPr/>
            <p:nvPr/>
          </p:nvGrpSpPr>
          <p:grpSpPr>
            <a:xfrm>
              <a:off x="2850914" y="3863600"/>
              <a:ext cx="71324" cy="353863"/>
              <a:chOff x="2850914" y="3863600"/>
              <a:chExt cx="71324" cy="353863"/>
            </a:xfrm>
          </p:grpSpPr>
          <p:sp>
            <p:nvSpPr>
              <p:cNvPr id="998" name="Google Shape;998;p33"/>
              <p:cNvSpPr/>
              <p:nvPr/>
            </p:nvSpPr>
            <p:spPr>
              <a:xfrm>
                <a:off x="2850914" y="3881774"/>
                <a:ext cx="71324" cy="335689"/>
              </a:xfrm>
              <a:custGeom>
                <a:rect b="b" l="l" r="r" t="t"/>
                <a:pathLst>
                  <a:path extrusionOk="0" h="17400" w="3697">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3"/>
              <p:cNvSpPr/>
              <p:nvPr/>
            </p:nvSpPr>
            <p:spPr>
              <a:xfrm>
                <a:off x="2850914" y="3863600"/>
                <a:ext cx="71324" cy="36559"/>
              </a:xfrm>
              <a:custGeom>
                <a:rect b="b" l="l" r="r" t="t"/>
                <a:pathLst>
                  <a:path extrusionOk="0" h="1895" w="3697">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 name="Google Shape;1000;p33"/>
            <p:cNvGrpSpPr/>
            <p:nvPr/>
          </p:nvGrpSpPr>
          <p:grpSpPr>
            <a:xfrm>
              <a:off x="2760123" y="3910770"/>
              <a:ext cx="71537" cy="306693"/>
              <a:chOff x="2760123" y="3910770"/>
              <a:chExt cx="71537" cy="306693"/>
            </a:xfrm>
          </p:grpSpPr>
          <p:sp>
            <p:nvSpPr>
              <p:cNvPr id="1001" name="Google Shape;1001;p33"/>
              <p:cNvSpPr/>
              <p:nvPr/>
            </p:nvSpPr>
            <p:spPr>
              <a:xfrm>
                <a:off x="2760123" y="3929156"/>
                <a:ext cx="71537" cy="288307"/>
              </a:xfrm>
              <a:custGeom>
                <a:rect b="b" l="l" r="r" t="t"/>
                <a:pathLst>
                  <a:path extrusionOk="0" h="14944" w="3708">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3"/>
              <p:cNvSpPr/>
              <p:nvPr/>
            </p:nvSpPr>
            <p:spPr>
              <a:xfrm>
                <a:off x="2760123" y="3910770"/>
                <a:ext cx="71537" cy="36559"/>
              </a:xfrm>
              <a:custGeom>
                <a:rect b="b" l="l" r="r" t="t"/>
                <a:pathLst>
                  <a:path extrusionOk="0" h="1895" w="3708">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33"/>
            <p:cNvGrpSpPr/>
            <p:nvPr/>
          </p:nvGrpSpPr>
          <p:grpSpPr>
            <a:xfrm>
              <a:off x="2669352" y="3958153"/>
              <a:ext cx="71537" cy="259310"/>
              <a:chOff x="2669352" y="3958153"/>
              <a:chExt cx="71537" cy="259310"/>
            </a:xfrm>
          </p:grpSpPr>
          <p:sp>
            <p:nvSpPr>
              <p:cNvPr id="1004" name="Google Shape;1004;p33"/>
              <p:cNvSpPr/>
              <p:nvPr/>
            </p:nvSpPr>
            <p:spPr>
              <a:xfrm>
                <a:off x="2669352" y="3976307"/>
                <a:ext cx="71537" cy="241156"/>
              </a:xfrm>
              <a:custGeom>
                <a:rect b="b" l="l" r="r" t="t"/>
                <a:pathLst>
                  <a:path extrusionOk="0" h="12500" w="3708">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3"/>
              <p:cNvSpPr/>
              <p:nvPr/>
            </p:nvSpPr>
            <p:spPr>
              <a:xfrm>
                <a:off x="2669352" y="3958153"/>
                <a:ext cx="71537" cy="36559"/>
              </a:xfrm>
              <a:custGeom>
                <a:rect b="b" l="l" r="r" t="t"/>
                <a:pathLst>
                  <a:path extrusionOk="0" h="1895" w="3708">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33"/>
            <p:cNvGrpSpPr/>
            <p:nvPr/>
          </p:nvGrpSpPr>
          <p:grpSpPr>
            <a:xfrm>
              <a:off x="2578561" y="4005323"/>
              <a:ext cx="71537" cy="212140"/>
              <a:chOff x="2578561" y="4005323"/>
              <a:chExt cx="71537" cy="212140"/>
            </a:xfrm>
          </p:grpSpPr>
          <p:sp>
            <p:nvSpPr>
              <p:cNvPr id="1007" name="Google Shape;1007;p33"/>
              <p:cNvSpPr/>
              <p:nvPr/>
            </p:nvSpPr>
            <p:spPr>
              <a:xfrm>
                <a:off x="2578774" y="4023709"/>
                <a:ext cx="71324" cy="193755"/>
              </a:xfrm>
              <a:custGeom>
                <a:rect b="b" l="l" r="r" t="t"/>
                <a:pathLst>
                  <a:path extrusionOk="0" h="10043" w="3697">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3"/>
              <p:cNvSpPr/>
              <p:nvPr/>
            </p:nvSpPr>
            <p:spPr>
              <a:xfrm>
                <a:off x="2578561" y="4005323"/>
                <a:ext cx="71537" cy="36559"/>
              </a:xfrm>
              <a:custGeom>
                <a:rect b="b" l="l" r="r" t="t"/>
                <a:pathLst>
                  <a:path extrusionOk="0" h="1895" w="3708">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33"/>
            <p:cNvGrpSpPr/>
            <p:nvPr/>
          </p:nvGrpSpPr>
          <p:grpSpPr>
            <a:xfrm>
              <a:off x="2488002" y="4052705"/>
              <a:ext cx="71305" cy="164758"/>
              <a:chOff x="2488002" y="4052705"/>
              <a:chExt cx="71305" cy="164758"/>
            </a:xfrm>
          </p:grpSpPr>
          <p:sp>
            <p:nvSpPr>
              <p:cNvPr id="1010" name="Google Shape;1010;p33"/>
              <p:cNvSpPr/>
              <p:nvPr/>
            </p:nvSpPr>
            <p:spPr>
              <a:xfrm>
                <a:off x="2488002" y="4070860"/>
                <a:ext cx="71305" cy="146604"/>
              </a:xfrm>
              <a:custGeom>
                <a:rect b="b" l="l" r="r" t="t"/>
                <a:pathLst>
                  <a:path extrusionOk="0" h="7599" w="3696">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3"/>
              <p:cNvSpPr/>
              <p:nvPr/>
            </p:nvSpPr>
            <p:spPr>
              <a:xfrm>
                <a:off x="2488002" y="4052705"/>
                <a:ext cx="71305" cy="36559"/>
              </a:xfrm>
              <a:custGeom>
                <a:rect b="b" l="l" r="r" t="t"/>
                <a:pathLst>
                  <a:path extrusionOk="0" h="1895" w="3696">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33"/>
            <p:cNvGrpSpPr/>
            <p:nvPr/>
          </p:nvGrpSpPr>
          <p:grpSpPr>
            <a:xfrm>
              <a:off x="2397212" y="4100088"/>
              <a:ext cx="71537" cy="117376"/>
              <a:chOff x="2397212" y="4100088"/>
              <a:chExt cx="71537" cy="117376"/>
            </a:xfrm>
          </p:grpSpPr>
          <p:sp>
            <p:nvSpPr>
              <p:cNvPr id="1013" name="Google Shape;1013;p33"/>
              <p:cNvSpPr/>
              <p:nvPr/>
            </p:nvSpPr>
            <p:spPr>
              <a:xfrm>
                <a:off x="2397212" y="4118242"/>
                <a:ext cx="71537" cy="99221"/>
              </a:xfrm>
              <a:custGeom>
                <a:rect b="b" l="l" r="r" t="t"/>
                <a:pathLst>
                  <a:path extrusionOk="0" h="5143" w="3708">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3"/>
              <p:cNvSpPr/>
              <p:nvPr/>
            </p:nvSpPr>
            <p:spPr>
              <a:xfrm>
                <a:off x="2397212" y="4100088"/>
                <a:ext cx="71537" cy="36328"/>
              </a:xfrm>
              <a:custGeom>
                <a:rect b="b" l="l" r="r" t="t"/>
                <a:pathLst>
                  <a:path extrusionOk="0" h="1883" w="3708">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33"/>
            <p:cNvGrpSpPr/>
            <p:nvPr/>
          </p:nvGrpSpPr>
          <p:grpSpPr>
            <a:xfrm>
              <a:off x="2306421" y="4147258"/>
              <a:ext cx="71537" cy="70205"/>
              <a:chOff x="2306421" y="4147258"/>
              <a:chExt cx="71537" cy="70205"/>
            </a:xfrm>
          </p:grpSpPr>
          <p:sp>
            <p:nvSpPr>
              <p:cNvPr id="1016" name="Google Shape;1016;p33"/>
              <p:cNvSpPr/>
              <p:nvPr/>
            </p:nvSpPr>
            <p:spPr>
              <a:xfrm>
                <a:off x="2306421" y="4165412"/>
                <a:ext cx="71537" cy="52051"/>
              </a:xfrm>
              <a:custGeom>
                <a:rect b="b" l="l" r="r" t="t"/>
                <a:pathLst>
                  <a:path extrusionOk="0" h="2698" w="370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3"/>
              <p:cNvSpPr/>
              <p:nvPr/>
            </p:nvSpPr>
            <p:spPr>
              <a:xfrm>
                <a:off x="2306421" y="4147258"/>
                <a:ext cx="71537" cy="36559"/>
              </a:xfrm>
              <a:custGeom>
                <a:rect b="b" l="l" r="r" t="t"/>
                <a:pathLst>
                  <a:path extrusionOk="0" h="1895" w="3708">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8" name="Google Shape;1018;p33"/>
          <p:cNvSpPr/>
          <p:nvPr/>
        </p:nvSpPr>
        <p:spPr>
          <a:xfrm>
            <a:off x="7558249" y="1400681"/>
            <a:ext cx="21002" cy="16009"/>
          </a:xfrm>
          <a:custGeom>
            <a:rect b="b" l="l" r="r" t="t"/>
            <a:pathLst>
              <a:path extrusionOk="0" h="987" w="1295">
                <a:moveTo>
                  <a:pt x="0" y="1"/>
                </a:moveTo>
                <a:lnTo>
                  <a:pt x="0" y="223"/>
                </a:lnTo>
                <a:lnTo>
                  <a:pt x="1294" y="987"/>
                </a:lnTo>
                <a:lnTo>
                  <a:pt x="1294"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3"/>
          <p:cNvSpPr/>
          <p:nvPr/>
        </p:nvSpPr>
        <p:spPr>
          <a:xfrm>
            <a:off x="7579240" y="1383502"/>
            <a:ext cx="50761" cy="33186"/>
          </a:xfrm>
          <a:custGeom>
            <a:rect b="b" l="l" r="r" t="t"/>
            <a:pathLst>
              <a:path extrusionOk="0" h="2046" w="3130">
                <a:moveTo>
                  <a:pt x="3130" y="0"/>
                </a:moveTo>
                <a:lnTo>
                  <a:pt x="0" y="1812"/>
                </a:lnTo>
                <a:lnTo>
                  <a:pt x="0" y="2046"/>
                </a:lnTo>
                <a:lnTo>
                  <a:pt x="3130" y="222"/>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3"/>
          <p:cNvSpPr/>
          <p:nvPr/>
        </p:nvSpPr>
        <p:spPr>
          <a:xfrm>
            <a:off x="7558249" y="1360322"/>
            <a:ext cx="90137" cy="52569"/>
          </a:xfrm>
          <a:custGeom>
            <a:rect b="b" l="l" r="r" t="t"/>
            <a:pathLst>
              <a:path extrusionOk="0" h="3241" w="5558">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3"/>
          <p:cNvSpPr/>
          <p:nvPr/>
        </p:nvSpPr>
        <p:spPr>
          <a:xfrm>
            <a:off x="7629996" y="1383502"/>
            <a:ext cx="18407" cy="13609"/>
          </a:xfrm>
          <a:custGeom>
            <a:rect b="b" l="l" r="r" t="t"/>
            <a:pathLst>
              <a:path extrusionOk="0" h="839" w="1135">
                <a:moveTo>
                  <a:pt x="1" y="0"/>
                </a:moveTo>
                <a:lnTo>
                  <a:pt x="1" y="222"/>
                </a:lnTo>
                <a:lnTo>
                  <a:pt x="987" y="838"/>
                </a:lnTo>
                <a:lnTo>
                  <a:pt x="1134" y="715"/>
                </a:lnTo>
                <a:lnTo>
                  <a:pt x="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3"/>
          <p:cNvSpPr/>
          <p:nvPr/>
        </p:nvSpPr>
        <p:spPr>
          <a:xfrm>
            <a:off x="7596629" y="1361506"/>
            <a:ext cx="13201" cy="10819"/>
          </a:xfrm>
          <a:custGeom>
            <a:rect b="b" l="l" r="r" t="t"/>
            <a:pathLst>
              <a:path extrusionOk="0" h="667" w="814">
                <a:moveTo>
                  <a:pt x="0" y="1"/>
                </a:moveTo>
                <a:lnTo>
                  <a:pt x="0" y="210"/>
                </a:lnTo>
                <a:lnTo>
                  <a:pt x="641" y="666"/>
                </a:lnTo>
                <a:lnTo>
                  <a:pt x="813" y="568"/>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3"/>
          <p:cNvSpPr/>
          <p:nvPr/>
        </p:nvSpPr>
        <p:spPr>
          <a:xfrm>
            <a:off x="7652381" y="1217410"/>
            <a:ext cx="76757" cy="142103"/>
          </a:xfrm>
          <a:custGeom>
            <a:rect b="b" l="l" r="r" t="t"/>
            <a:pathLst>
              <a:path extrusionOk="0" h="8761" w="4733">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3"/>
          <p:cNvSpPr/>
          <p:nvPr/>
        </p:nvSpPr>
        <p:spPr>
          <a:xfrm>
            <a:off x="7652381" y="1197815"/>
            <a:ext cx="76757" cy="39188"/>
          </a:xfrm>
          <a:custGeom>
            <a:rect b="b" l="l" r="r" t="t"/>
            <a:pathLst>
              <a:path extrusionOk="0" h="2416" w="4733">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3"/>
          <p:cNvSpPr/>
          <p:nvPr/>
        </p:nvSpPr>
        <p:spPr>
          <a:xfrm>
            <a:off x="7649591" y="1454260"/>
            <a:ext cx="21196" cy="16204"/>
          </a:xfrm>
          <a:custGeom>
            <a:rect b="b" l="l" r="r" t="t"/>
            <a:pathLst>
              <a:path extrusionOk="0" h="999" w="1307">
                <a:moveTo>
                  <a:pt x="0" y="0"/>
                </a:moveTo>
                <a:lnTo>
                  <a:pt x="0" y="234"/>
                </a:lnTo>
                <a:lnTo>
                  <a:pt x="1306" y="998"/>
                </a:lnTo>
                <a:lnTo>
                  <a:pt x="1306" y="764"/>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3"/>
          <p:cNvSpPr/>
          <p:nvPr/>
        </p:nvSpPr>
        <p:spPr>
          <a:xfrm>
            <a:off x="7670776" y="1437260"/>
            <a:ext cx="50761" cy="33202"/>
          </a:xfrm>
          <a:custGeom>
            <a:rect b="b" l="l" r="r" t="t"/>
            <a:pathLst>
              <a:path extrusionOk="0" h="2047" w="3130">
                <a:moveTo>
                  <a:pt x="3130" y="1"/>
                </a:moveTo>
                <a:lnTo>
                  <a:pt x="0" y="1812"/>
                </a:lnTo>
                <a:lnTo>
                  <a:pt x="0" y="2046"/>
                </a:lnTo>
                <a:lnTo>
                  <a:pt x="3130" y="223"/>
                </a:lnTo>
                <a:lnTo>
                  <a:pt x="313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3"/>
          <p:cNvSpPr/>
          <p:nvPr/>
        </p:nvSpPr>
        <p:spPr>
          <a:xfrm>
            <a:off x="7649591" y="1414080"/>
            <a:ext cx="90331" cy="52585"/>
          </a:xfrm>
          <a:custGeom>
            <a:rect b="b" l="l" r="r" t="t"/>
            <a:pathLst>
              <a:path extrusionOk="0" h="3242" w="557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3"/>
          <p:cNvSpPr/>
          <p:nvPr/>
        </p:nvSpPr>
        <p:spPr>
          <a:xfrm>
            <a:off x="7721532" y="1437260"/>
            <a:ext cx="18407" cy="13609"/>
          </a:xfrm>
          <a:custGeom>
            <a:rect b="b" l="l" r="r" t="t"/>
            <a:pathLst>
              <a:path extrusionOk="0" h="839" w="1135">
                <a:moveTo>
                  <a:pt x="1" y="1"/>
                </a:moveTo>
                <a:lnTo>
                  <a:pt x="1" y="223"/>
                </a:lnTo>
                <a:lnTo>
                  <a:pt x="987"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3"/>
          <p:cNvSpPr/>
          <p:nvPr/>
        </p:nvSpPr>
        <p:spPr>
          <a:xfrm>
            <a:off x="7687970" y="1415280"/>
            <a:ext cx="13396" cy="10803"/>
          </a:xfrm>
          <a:custGeom>
            <a:rect b="b" l="l" r="r" t="t"/>
            <a:pathLst>
              <a:path extrusionOk="0" h="666" w="826">
                <a:moveTo>
                  <a:pt x="0" y="0"/>
                </a:moveTo>
                <a:lnTo>
                  <a:pt x="0" y="210"/>
                </a:lnTo>
                <a:lnTo>
                  <a:pt x="641" y="666"/>
                </a:lnTo>
                <a:lnTo>
                  <a:pt x="826" y="555"/>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3"/>
          <p:cNvSpPr/>
          <p:nvPr/>
        </p:nvSpPr>
        <p:spPr>
          <a:xfrm>
            <a:off x="7743917" y="1270974"/>
            <a:ext cx="76563" cy="142314"/>
          </a:xfrm>
          <a:custGeom>
            <a:rect b="b" l="l" r="r" t="t"/>
            <a:pathLst>
              <a:path extrusionOk="0" h="8774" w="4721">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3"/>
          <p:cNvSpPr/>
          <p:nvPr/>
        </p:nvSpPr>
        <p:spPr>
          <a:xfrm>
            <a:off x="7743917" y="1251589"/>
            <a:ext cx="76563" cy="39188"/>
          </a:xfrm>
          <a:custGeom>
            <a:rect b="b" l="l" r="r" t="t"/>
            <a:pathLst>
              <a:path extrusionOk="0" h="2416" w="4721">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3"/>
          <p:cNvSpPr/>
          <p:nvPr/>
        </p:nvSpPr>
        <p:spPr>
          <a:xfrm>
            <a:off x="7741922" y="1507013"/>
            <a:ext cx="21196" cy="16009"/>
          </a:xfrm>
          <a:custGeom>
            <a:rect b="b" l="l" r="r" t="t"/>
            <a:pathLst>
              <a:path extrusionOk="0" h="987" w="1307">
                <a:moveTo>
                  <a:pt x="1" y="1"/>
                </a:moveTo>
                <a:lnTo>
                  <a:pt x="1" y="223"/>
                </a:lnTo>
                <a:lnTo>
                  <a:pt x="1307" y="987"/>
                </a:lnTo>
                <a:lnTo>
                  <a:pt x="1307" y="753"/>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3"/>
          <p:cNvSpPr/>
          <p:nvPr/>
        </p:nvSpPr>
        <p:spPr>
          <a:xfrm>
            <a:off x="7763107" y="1489834"/>
            <a:ext cx="50777" cy="33186"/>
          </a:xfrm>
          <a:custGeom>
            <a:rect b="b" l="l" r="r" t="t"/>
            <a:pathLst>
              <a:path extrusionOk="0" h="2046" w="3131">
                <a:moveTo>
                  <a:pt x="3130" y="0"/>
                </a:moveTo>
                <a:lnTo>
                  <a:pt x="1" y="1812"/>
                </a:lnTo>
                <a:lnTo>
                  <a:pt x="1" y="2046"/>
                </a:lnTo>
                <a:lnTo>
                  <a:pt x="3130" y="234"/>
                </a:lnTo>
                <a:lnTo>
                  <a:pt x="313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3"/>
          <p:cNvSpPr/>
          <p:nvPr/>
        </p:nvSpPr>
        <p:spPr>
          <a:xfrm>
            <a:off x="7741922" y="1466848"/>
            <a:ext cx="90348" cy="52374"/>
          </a:xfrm>
          <a:custGeom>
            <a:rect b="b" l="l" r="r" t="t"/>
            <a:pathLst>
              <a:path extrusionOk="0" h="3229" w="5571">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3"/>
          <p:cNvSpPr/>
          <p:nvPr/>
        </p:nvSpPr>
        <p:spPr>
          <a:xfrm>
            <a:off x="7813879" y="1489834"/>
            <a:ext cx="18407" cy="13609"/>
          </a:xfrm>
          <a:custGeom>
            <a:rect b="b" l="l" r="r" t="t"/>
            <a:pathLst>
              <a:path extrusionOk="0" h="839" w="1135">
                <a:moveTo>
                  <a:pt x="0" y="0"/>
                </a:moveTo>
                <a:lnTo>
                  <a:pt x="0" y="234"/>
                </a:lnTo>
                <a:lnTo>
                  <a:pt x="986"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3"/>
          <p:cNvSpPr/>
          <p:nvPr/>
        </p:nvSpPr>
        <p:spPr>
          <a:xfrm>
            <a:off x="7780496" y="1467838"/>
            <a:ext cx="13201" cy="10819"/>
          </a:xfrm>
          <a:custGeom>
            <a:rect b="b" l="l" r="r" t="t"/>
            <a:pathLst>
              <a:path extrusionOk="0" h="667" w="814">
                <a:moveTo>
                  <a:pt x="1" y="1"/>
                </a:moveTo>
                <a:lnTo>
                  <a:pt x="1" y="223"/>
                </a:lnTo>
                <a:lnTo>
                  <a:pt x="629" y="666"/>
                </a:lnTo>
                <a:lnTo>
                  <a:pt x="814"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3"/>
          <p:cNvSpPr/>
          <p:nvPr/>
        </p:nvSpPr>
        <p:spPr>
          <a:xfrm>
            <a:off x="7836264" y="1323742"/>
            <a:ext cx="76741" cy="142103"/>
          </a:xfrm>
          <a:custGeom>
            <a:rect b="b" l="l" r="r" t="t"/>
            <a:pathLst>
              <a:path extrusionOk="0" h="8761" w="4732">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3"/>
          <p:cNvSpPr/>
          <p:nvPr/>
        </p:nvSpPr>
        <p:spPr>
          <a:xfrm>
            <a:off x="7836264" y="1304147"/>
            <a:ext cx="76547" cy="39188"/>
          </a:xfrm>
          <a:custGeom>
            <a:rect b="b" l="l" r="r" t="t"/>
            <a:pathLst>
              <a:path extrusionOk="0" h="2416" w="472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3"/>
          <p:cNvSpPr/>
          <p:nvPr/>
        </p:nvSpPr>
        <p:spPr>
          <a:xfrm>
            <a:off x="7833863" y="1560187"/>
            <a:ext cx="21196" cy="16009"/>
          </a:xfrm>
          <a:custGeom>
            <a:rect b="b" l="l" r="r" t="t"/>
            <a:pathLst>
              <a:path extrusionOk="0" h="987" w="1307">
                <a:moveTo>
                  <a:pt x="1" y="0"/>
                </a:moveTo>
                <a:lnTo>
                  <a:pt x="1" y="235"/>
                </a:lnTo>
                <a:lnTo>
                  <a:pt x="1307" y="986"/>
                </a:lnTo>
                <a:lnTo>
                  <a:pt x="1307" y="752"/>
                </a:lnTo>
                <a:lnTo>
                  <a:pt x="1"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3"/>
          <p:cNvSpPr/>
          <p:nvPr/>
        </p:nvSpPr>
        <p:spPr>
          <a:xfrm>
            <a:off x="7855048" y="1542992"/>
            <a:ext cx="50566" cy="33202"/>
          </a:xfrm>
          <a:custGeom>
            <a:rect b="b" l="l" r="r" t="t"/>
            <a:pathLst>
              <a:path extrusionOk="0" h="2047" w="3118">
                <a:moveTo>
                  <a:pt x="3118" y="1"/>
                </a:moveTo>
                <a:lnTo>
                  <a:pt x="1" y="1812"/>
                </a:lnTo>
                <a:lnTo>
                  <a:pt x="1" y="2046"/>
                </a:lnTo>
                <a:lnTo>
                  <a:pt x="3118" y="235"/>
                </a:lnTo>
                <a:lnTo>
                  <a:pt x="31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3"/>
          <p:cNvSpPr/>
          <p:nvPr/>
        </p:nvSpPr>
        <p:spPr>
          <a:xfrm>
            <a:off x="7833863" y="1520006"/>
            <a:ext cx="90137" cy="52391"/>
          </a:xfrm>
          <a:custGeom>
            <a:rect b="b" l="l" r="r" t="t"/>
            <a:pathLst>
              <a:path extrusionOk="0" h="3230" w="5558">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3"/>
          <p:cNvSpPr/>
          <p:nvPr/>
        </p:nvSpPr>
        <p:spPr>
          <a:xfrm>
            <a:off x="7905609" y="1542992"/>
            <a:ext cx="18407" cy="13609"/>
          </a:xfrm>
          <a:custGeom>
            <a:rect b="b" l="l" r="r" t="t"/>
            <a:pathLst>
              <a:path extrusionOk="0" h="839" w="1135">
                <a:moveTo>
                  <a:pt x="1" y="1"/>
                </a:moveTo>
                <a:lnTo>
                  <a:pt x="1" y="235"/>
                </a:lnTo>
                <a:lnTo>
                  <a:pt x="999" y="839"/>
                </a:lnTo>
                <a:lnTo>
                  <a:pt x="1135" y="715"/>
                </a:lnTo>
                <a:lnTo>
                  <a:pt x="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3"/>
          <p:cNvSpPr/>
          <p:nvPr/>
        </p:nvSpPr>
        <p:spPr>
          <a:xfrm>
            <a:off x="7872243" y="1521012"/>
            <a:ext cx="13396" cy="10803"/>
          </a:xfrm>
          <a:custGeom>
            <a:rect b="b" l="l" r="r" t="t"/>
            <a:pathLst>
              <a:path extrusionOk="0" h="666" w="826">
                <a:moveTo>
                  <a:pt x="0" y="0"/>
                </a:moveTo>
                <a:lnTo>
                  <a:pt x="0" y="222"/>
                </a:lnTo>
                <a:lnTo>
                  <a:pt x="641" y="666"/>
                </a:lnTo>
                <a:lnTo>
                  <a:pt x="826" y="567"/>
                </a:lnTo>
                <a:lnTo>
                  <a:pt x="0"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3"/>
          <p:cNvSpPr/>
          <p:nvPr/>
        </p:nvSpPr>
        <p:spPr>
          <a:xfrm>
            <a:off x="7927995" y="1376900"/>
            <a:ext cx="76757" cy="142120"/>
          </a:xfrm>
          <a:custGeom>
            <a:rect b="b" l="l" r="r" t="t"/>
            <a:pathLst>
              <a:path extrusionOk="0" h="8762" w="4733">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3"/>
          <p:cNvSpPr/>
          <p:nvPr/>
        </p:nvSpPr>
        <p:spPr>
          <a:xfrm>
            <a:off x="7927995" y="1357321"/>
            <a:ext cx="76757" cy="39188"/>
          </a:xfrm>
          <a:custGeom>
            <a:rect b="b" l="l" r="r" t="t"/>
            <a:pathLst>
              <a:path extrusionOk="0" h="2416" w="4733">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3"/>
          <p:cNvSpPr/>
          <p:nvPr/>
        </p:nvSpPr>
        <p:spPr>
          <a:xfrm>
            <a:off x="7926210" y="1613345"/>
            <a:ext cx="21196" cy="16009"/>
          </a:xfrm>
          <a:custGeom>
            <a:rect b="b" l="l" r="r" t="t"/>
            <a:pathLst>
              <a:path extrusionOk="0" h="987" w="1307">
                <a:moveTo>
                  <a:pt x="0" y="1"/>
                </a:moveTo>
                <a:lnTo>
                  <a:pt x="0" y="235"/>
                </a:lnTo>
                <a:lnTo>
                  <a:pt x="1306" y="987"/>
                </a:lnTo>
                <a:lnTo>
                  <a:pt x="1306" y="753"/>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3"/>
          <p:cNvSpPr/>
          <p:nvPr/>
        </p:nvSpPr>
        <p:spPr>
          <a:xfrm>
            <a:off x="7947395" y="1596166"/>
            <a:ext cx="50566" cy="33186"/>
          </a:xfrm>
          <a:custGeom>
            <a:rect b="b" l="l" r="r" t="t"/>
            <a:pathLst>
              <a:path extrusionOk="0" h="2046" w="3118">
                <a:moveTo>
                  <a:pt x="3117" y="0"/>
                </a:moveTo>
                <a:lnTo>
                  <a:pt x="0" y="1812"/>
                </a:lnTo>
                <a:lnTo>
                  <a:pt x="0" y="2046"/>
                </a:lnTo>
                <a:lnTo>
                  <a:pt x="3117" y="234"/>
                </a:lnTo>
                <a:lnTo>
                  <a:pt x="31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3"/>
          <p:cNvSpPr/>
          <p:nvPr/>
        </p:nvSpPr>
        <p:spPr>
          <a:xfrm>
            <a:off x="7926210" y="1573180"/>
            <a:ext cx="90137" cy="52374"/>
          </a:xfrm>
          <a:custGeom>
            <a:rect b="b" l="l" r="r" t="t"/>
            <a:pathLst>
              <a:path extrusionOk="0" h="3229" w="5558">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3"/>
          <p:cNvSpPr/>
          <p:nvPr/>
        </p:nvSpPr>
        <p:spPr>
          <a:xfrm>
            <a:off x="7997957" y="1596166"/>
            <a:ext cx="18407" cy="13609"/>
          </a:xfrm>
          <a:custGeom>
            <a:rect b="b" l="l" r="r" t="t"/>
            <a:pathLst>
              <a:path extrusionOk="0" h="839" w="1135">
                <a:moveTo>
                  <a:pt x="0" y="0"/>
                </a:moveTo>
                <a:lnTo>
                  <a:pt x="0" y="234"/>
                </a:lnTo>
                <a:lnTo>
                  <a:pt x="998" y="838"/>
                </a:lnTo>
                <a:lnTo>
                  <a:pt x="1134" y="715"/>
                </a:lnTo>
                <a:lnTo>
                  <a:pt x="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3"/>
          <p:cNvSpPr/>
          <p:nvPr/>
        </p:nvSpPr>
        <p:spPr>
          <a:xfrm>
            <a:off x="7964573" y="1574170"/>
            <a:ext cx="13412" cy="11013"/>
          </a:xfrm>
          <a:custGeom>
            <a:rect b="b" l="l" r="r" t="t"/>
            <a:pathLst>
              <a:path extrusionOk="0" h="679" w="827">
                <a:moveTo>
                  <a:pt x="1" y="1"/>
                </a:moveTo>
                <a:lnTo>
                  <a:pt x="1" y="223"/>
                </a:lnTo>
                <a:lnTo>
                  <a:pt x="641" y="679"/>
                </a:lnTo>
                <a:lnTo>
                  <a:pt x="826" y="568"/>
                </a:lnTo>
                <a:lnTo>
                  <a:pt x="1"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3"/>
          <p:cNvSpPr/>
          <p:nvPr/>
        </p:nvSpPr>
        <p:spPr>
          <a:xfrm>
            <a:off x="8020536" y="1430074"/>
            <a:ext cx="76547" cy="142103"/>
          </a:xfrm>
          <a:custGeom>
            <a:rect b="b" l="l" r="r" t="t"/>
            <a:pathLst>
              <a:path extrusionOk="0" h="8761" w="472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3"/>
          <p:cNvSpPr/>
          <p:nvPr/>
        </p:nvSpPr>
        <p:spPr>
          <a:xfrm>
            <a:off x="8020536" y="1410479"/>
            <a:ext cx="76547" cy="39188"/>
          </a:xfrm>
          <a:custGeom>
            <a:rect b="b" l="l" r="r" t="t"/>
            <a:pathLst>
              <a:path extrusionOk="0" h="2416" w="472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 name="Google Shape;1053;p33"/>
          <p:cNvGrpSpPr/>
          <p:nvPr/>
        </p:nvGrpSpPr>
        <p:grpSpPr>
          <a:xfrm>
            <a:off x="6227888" y="1898371"/>
            <a:ext cx="1882438" cy="1143564"/>
            <a:chOff x="2529950" y="4155175"/>
            <a:chExt cx="1137425" cy="690975"/>
          </a:xfrm>
        </p:grpSpPr>
        <p:sp>
          <p:nvSpPr>
            <p:cNvPr id="1054" name="Google Shape;1054;p33"/>
            <p:cNvSpPr/>
            <p:nvPr/>
          </p:nvSpPr>
          <p:spPr>
            <a:xfrm>
              <a:off x="2798800" y="4155175"/>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3"/>
            <p:cNvSpPr/>
            <p:nvPr/>
          </p:nvSpPr>
          <p:spPr>
            <a:xfrm>
              <a:off x="281665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3"/>
            <p:cNvSpPr/>
            <p:nvPr/>
          </p:nvSpPr>
          <p:spPr>
            <a:xfrm>
              <a:off x="2834675" y="4155175"/>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3"/>
            <p:cNvSpPr/>
            <p:nvPr/>
          </p:nvSpPr>
          <p:spPr>
            <a:xfrm>
              <a:off x="2852525" y="4155175"/>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3"/>
            <p:cNvSpPr/>
            <p:nvPr/>
          </p:nvSpPr>
          <p:spPr>
            <a:xfrm>
              <a:off x="2870375" y="4155175"/>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3"/>
            <p:cNvSpPr/>
            <p:nvPr/>
          </p:nvSpPr>
          <p:spPr>
            <a:xfrm>
              <a:off x="2942150" y="4155175"/>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3"/>
            <p:cNvSpPr/>
            <p:nvPr/>
          </p:nvSpPr>
          <p:spPr>
            <a:xfrm>
              <a:off x="2960000" y="4155175"/>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3"/>
            <p:cNvSpPr/>
            <p:nvPr/>
          </p:nvSpPr>
          <p:spPr>
            <a:xfrm>
              <a:off x="2798800"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3"/>
            <p:cNvSpPr/>
            <p:nvPr/>
          </p:nvSpPr>
          <p:spPr>
            <a:xfrm>
              <a:off x="281665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3"/>
            <p:cNvSpPr/>
            <p:nvPr/>
          </p:nvSpPr>
          <p:spPr>
            <a:xfrm>
              <a:off x="28346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3"/>
            <p:cNvSpPr/>
            <p:nvPr/>
          </p:nvSpPr>
          <p:spPr>
            <a:xfrm>
              <a:off x="28525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3"/>
            <p:cNvSpPr/>
            <p:nvPr/>
          </p:nvSpPr>
          <p:spPr>
            <a:xfrm>
              <a:off x="2888400" y="417322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3"/>
            <p:cNvSpPr/>
            <p:nvPr/>
          </p:nvSpPr>
          <p:spPr>
            <a:xfrm>
              <a:off x="2906250"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3"/>
            <p:cNvSpPr/>
            <p:nvPr/>
          </p:nvSpPr>
          <p:spPr>
            <a:xfrm>
              <a:off x="2924300" y="417322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3"/>
            <p:cNvSpPr/>
            <p:nvPr/>
          </p:nvSpPr>
          <p:spPr>
            <a:xfrm>
              <a:off x="2942150" y="417322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3"/>
            <p:cNvSpPr/>
            <p:nvPr/>
          </p:nvSpPr>
          <p:spPr>
            <a:xfrm>
              <a:off x="2960000"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3"/>
            <p:cNvSpPr/>
            <p:nvPr/>
          </p:nvSpPr>
          <p:spPr>
            <a:xfrm>
              <a:off x="2978025" y="4173225"/>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3"/>
            <p:cNvSpPr/>
            <p:nvPr/>
          </p:nvSpPr>
          <p:spPr>
            <a:xfrm>
              <a:off x="2995875" y="4173225"/>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3"/>
            <p:cNvSpPr/>
            <p:nvPr/>
          </p:nvSpPr>
          <p:spPr>
            <a:xfrm>
              <a:off x="301390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3"/>
            <p:cNvSpPr/>
            <p:nvPr/>
          </p:nvSpPr>
          <p:spPr>
            <a:xfrm>
              <a:off x="3031750"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3"/>
            <p:cNvSpPr/>
            <p:nvPr/>
          </p:nvSpPr>
          <p:spPr>
            <a:xfrm>
              <a:off x="3085500" y="4173225"/>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3"/>
            <p:cNvSpPr/>
            <p:nvPr/>
          </p:nvSpPr>
          <p:spPr>
            <a:xfrm>
              <a:off x="3103525" y="4173225"/>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3"/>
            <p:cNvSpPr/>
            <p:nvPr/>
          </p:nvSpPr>
          <p:spPr>
            <a:xfrm>
              <a:off x="3121375" y="417322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3"/>
            <p:cNvSpPr/>
            <p:nvPr/>
          </p:nvSpPr>
          <p:spPr>
            <a:xfrm>
              <a:off x="3139225" y="417322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3"/>
            <p:cNvSpPr/>
            <p:nvPr/>
          </p:nvSpPr>
          <p:spPr>
            <a:xfrm>
              <a:off x="3157250"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3"/>
            <p:cNvSpPr/>
            <p:nvPr/>
          </p:nvSpPr>
          <p:spPr>
            <a:xfrm>
              <a:off x="3228825" y="4173225"/>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3"/>
            <p:cNvSpPr/>
            <p:nvPr/>
          </p:nvSpPr>
          <p:spPr>
            <a:xfrm>
              <a:off x="3336475" y="417322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3"/>
            <p:cNvSpPr/>
            <p:nvPr/>
          </p:nvSpPr>
          <p:spPr>
            <a:xfrm>
              <a:off x="3354325" y="4173225"/>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3"/>
            <p:cNvSpPr/>
            <p:nvPr/>
          </p:nvSpPr>
          <p:spPr>
            <a:xfrm>
              <a:off x="2745075"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3"/>
            <p:cNvSpPr/>
            <p:nvPr/>
          </p:nvSpPr>
          <p:spPr>
            <a:xfrm>
              <a:off x="2798800"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3"/>
            <p:cNvSpPr/>
            <p:nvPr/>
          </p:nvSpPr>
          <p:spPr>
            <a:xfrm>
              <a:off x="281665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3"/>
            <p:cNvSpPr/>
            <p:nvPr/>
          </p:nvSpPr>
          <p:spPr>
            <a:xfrm>
              <a:off x="2834675" y="419107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3"/>
            <p:cNvSpPr/>
            <p:nvPr/>
          </p:nvSpPr>
          <p:spPr>
            <a:xfrm>
              <a:off x="2870375" y="419107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3"/>
            <p:cNvSpPr/>
            <p:nvPr/>
          </p:nvSpPr>
          <p:spPr>
            <a:xfrm>
              <a:off x="2888400" y="419107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3"/>
            <p:cNvSpPr/>
            <p:nvPr/>
          </p:nvSpPr>
          <p:spPr>
            <a:xfrm>
              <a:off x="2906250" y="4191075"/>
              <a:ext cx="8325" cy="8300"/>
            </a:xfrm>
            <a:custGeom>
              <a:rect b="b" l="l" r="r" t="t"/>
              <a:pathLst>
                <a:path extrusionOk="0" h="332" w="333">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3"/>
            <p:cNvSpPr/>
            <p:nvPr/>
          </p:nvSpPr>
          <p:spPr>
            <a:xfrm>
              <a:off x="2924300" y="419107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3"/>
            <p:cNvSpPr/>
            <p:nvPr/>
          </p:nvSpPr>
          <p:spPr>
            <a:xfrm>
              <a:off x="2942150" y="419107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3"/>
            <p:cNvSpPr/>
            <p:nvPr/>
          </p:nvSpPr>
          <p:spPr>
            <a:xfrm>
              <a:off x="2960000" y="419107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3"/>
            <p:cNvSpPr/>
            <p:nvPr/>
          </p:nvSpPr>
          <p:spPr>
            <a:xfrm>
              <a:off x="2978025" y="4191075"/>
              <a:ext cx="8325" cy="8300"/>
            </a:xfrm>
            <a:custGeom>
              <a:rect b="b" l="l" r="r" t="t"/>
              <a:pathLst>
                <a:path extrusionOk="0" h="332" w="333">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3"/>
            <p:cNvSpPr/>
            <p:nvPr/>
          </p:nvSpPr>
          <p:spPr>
            <a:xfrm>
              <a:off x="2995875" y="4191075"/>
              <a:ext cx="8325" cy="8300"/>
            </a:xfrm>
            <a:custGeom>
              <a:rect b="b" l="l" r="r" t="t"/>
              <a:pathLst>
                <a:path extrusionOk="0" h="332" w="333">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3"/>
            <p:cNvSpPr/>
            <p:nvPr/>
          </p:nvSpPr>
          <p:spPr>
            <a:xfrm>
              <a:off x="3103525" y="4191075"/>
              <a:ext cx="8325" cy="8300"/>
            </a:xfrm>
            <a:custGeom>
              <a:rect b="b" l="l" r="r" t="t"/>
              <a:pathLst>
                <a:path extrusionOk="0" h="332" w="333">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3"/>
            <p:cNvSpPr/>
            <p:nvPr/>
          </p:nvSpPr>
          <p:spPr>
            <a:xfrm>
              <a:off x="3121375" y="419107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3"/>
            <p:cNvSpPr/>
            <p:nvPr/>
          </p:nvSpPr>
          <p:spPr>
            <a:xfrm>
              <a:off x="26911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3"/>
            <p:cNvSpPr/>
            <p:nvPr/>
          </p:nvSpPr>
          <p:spPr>
            <a:xfrm>
              <a:off x="270917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3"/>
            <p:cNvSpPr/>
            <p:nvPr/>
          </p:nvSpPr>
          <p:spPr>
            <a:xfrm>
              <a:off x="2727025" y="42091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3"/>
            <p:cNvSpPr/>
            <p:nvPr/>
          </p:nvSpPr>
          <p:spPr>
            <a:xfrm>
              <a:off x="27450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3"/>
            <p:cNvSpPr/>
            <p:nvPr/>
          </p:nvSpPr>
          <p:spPr>
            <a:xfrm>
              <a:off x="27629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3"/>
            <p:cNvSpPr/>
            <p:nvPr/>
          </p:nvSpPr>
          <p:spPr>
            <a:xfrm>
              <a:off x="2798800" y="42091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3"/>
            <p:cNvSpPr/>
            <p:nvPr/>
          </p:nvSpPr>
          <p:spPr>
            <a:xfrm>
              <a:off x="281665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3"/>
            <p:cNvSpPr/>
            <p:nvPr/>
          </p:nvSpPr>
          <p:spPr>
            <a:xfrm>
              <a:off x="2888400" y="42091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3"/>
            <p:cNvSpPr/>
            <p:nvPr/>
          </p:nvSpPr>
          <p:spPr>
            <a:xfrm>
              <a:off x="2906250"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3"/>
            <p:cNvSpPr/>
            <p:nvPr/>
          </p:nvSpPr>
          <p:spPr>
            <a:xfrm>
              <a:off x="2924300"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3"/>
            <p:cNvSpPr/>
            <p:nvPr/>
          </p:nvSpPr>
          <p:spPr>
            <a:xfrm>
              <a:off x="2942150"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3"/>
            <p:cNvSpPr/>
            <p:nvPr/>
          </p:nvSpPr>
          <p:spPr>
            <a:xfrm>
              <a:off x="2960000" y="4209100"/>
              <a:ext cx="8325" cy="8325"/>
            </a:xfrm>
            <a:custGeom>
              <a:rect b="b" l="l" r="r" t="t"/>
              <a:pathLst>
                <a:path extrusionOk="0" h="333" w="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3"/>
            <p:cNvSpPr/>
            <p:nvPr/>
          </p:nvSpPr>
          <p:spPr>
            <a:xfrm>
              <a:off x="2978025"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3"/>
            <p:cNvSpPr/>
            <p:nvPr/>
          </p:nvSpPr>
          <p:spPr>
            <a:xfrm>
              <a:off x="2995875"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3"/>
            <p:cNvSpPr/>
            <p:nvPr/>
          </p:nvSpPr>
          <p:spPr>
            <a:xfrm>
              <a:off x="3228825" y="42091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3"/>
            <p:cNvSpPr/>
            <p:nvPr/>
          </p:nvSpPr>
          <p:spPr>
            <a:xfrm>
              <a:off x="3246875" y="42091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3"/>
            <p:cNvSpPr/>
            <p:nvPr/>
          </p:nvSpPr>
          <p:spPr>
            <a:xfrm>
              <a:off x="32647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3"/>
            <p:cNvSpPr/>
            <p:nvPr/>
          </p:nvSpPr>
          <p:spPr>
            <a:xfrm>
              <a:off x="3282750" y="42091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3"/>
            <p:cNvSpPr/>
            <p:nvPr/>
          </p:nvSpPr>
          <p:spPr>
            <a:xfrm>
              <a:off x="3300600" y="42091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3"/>
            <p:cNvSpPr/>
            <p:nvPr/>
          </p:nvSpPr>
          <p:spPr>
            <a:xfrm>
              <a:off x="3318450" y="42091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3"/>
            <p:cNvSpPr/>
            <p:nvPr/>
          </p:nvSpPr>
          <p:spPr>
            <a:xfrm>
              <a:off x="3336475" y="42091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3"/>
            <p:cNvSpPr/>
            <p:nvPr/>
          </p:nvSpPr>
          <p:spPr>
            <a:xfrm>
              <a:off x="3354325" y="42091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3"/>
            <p:cNvSpPr/>
            <p:nvPr/>
          </p:nvSpPr>
          <p:spPr>
            <a:xfrm>
              <a:off x="3372375" y="42091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3"/>
            <p:cNvSpPr/>
            <p:nvPr/>
          </p:nvSpPr>
          <p:spPr>
            <a:xfrm>
              <a:off x="3390225" y="42091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3"/>
            <p:cNvSpPr/>
            <p:nvPr/>
          </p:nvSpPr>
          <p:spPr>
            <a:xfrm>
              <a:off x="3461975" y="42091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3"/>
            <p:cNvSpPr/>
            <p:nvPr/>
          </p:nvSpPr>
          <p:spPr>
            <a:xfrm>
              <a:off x="3479825" y="42091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3"/>
            <p:cNvSpPr/>
            <p:nvPr/>
          </p:nvSpPr>
          <p:spPr>
            <a:xfrm>
              <a:off x="26911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3"/>
            <p:cNvSpPr/>
            <p:nvPr/>
          </p:nvSpPr>
          <p:spPr>
            <a:xfrm>
              <a:off x="270917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3"/>
            <p:cNvSpPr/>
            <p:nvPr/>
          </p:nvSpPr>
          <p:spPr>
            <a:xfrm>
              <a:off x="272702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3"/>
            <p:cNvSpPr/>
            <p:nvPr/>
          </p:nvSpPr>
          <p:spPr>
            <a:xfrm>
              <a:off x="27450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3"/>
            <p:cNvSpPr/>
            <p:nvPr/>
          </p:nvSpPr>
          <p:spPr>
            <a:xfrm>
              <a:off x="27629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3"/>
            <p:cNvSpPr/>
            <p:nvPr/>
          </p:nvSpPr>
          <p:spPr>
            <a:xfrm>
              <a:off x="279880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3"/>
            <p:cNvSpPr/>
            <p:nvPr/>
          </p:nvSpPr>
          <p:spPr>
            <a:xfrm>
              <a:off x="281665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3"/>
            <p:cNvSpPr/>
            <p:nvPr/>
          </p:nvSpPr>
          <p:spPr>
            <a:xfrm>
              <a:off x="28346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3"/>
            <p:cNvSpPr/>
            <p:nvPr/>
          </p:nvSpPr>
          <p:spPr>
            <a:xfrm>
              <a:off x="2888400" y="4227125"/>
              <a:ext cx="8325" cy="8325"/>
            </a:xfrm>
            <a:custGeom>
              <a:rect b="b" l="l" r="r" t="t"/>
              <a:pathLst>
                <a:path extrusionOk="0" h="333" w="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3"/>
            <p:cNvSpPr/>
            <p:nvPr/>
          </p:nvSpPr>
          <p:spPr>
            <a:xfrm>
              <a:off x="2906250"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3"/>
            <p:cNvSpPr/>
            <p:nvPr/>
          </p:nvSpPr>
          <p:spPr>
            <a:xfrm>
              <a:off x="2924300"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3"/>
            <p:cNvSpPr/>
            <p:nvPr/>
          </p:nvSpPr>
          <p:spPr>
            <a:xfrm>
              <a:off x="2942150"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3"/>
            <p:cNvSpPr/>
            <p:nvPr/>
          </p:nvSpPr>
          <p:spPr>
            <a:xfrm>
              <a:off x="2960000" y="4227125"/>
              <a:ext cx="8325" cy="8325"/>
            </a:xfrm>
            <a:custGeom>
              <a:rect b="b" l="l" r="r" t="t"/>
              <a:pathLst>
                <a:path extrusionOk="0" h="333" w="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3"/>
            <p:cNvSpPr/>
            <p:nvPr/>
          </p:nvSpPr>
          <p:spPr>
            <a:xfrm>
              <a:off x="2995875"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3"/>
            <p:cNvSpPr/>
            <p:nvPr/>
          </p:nvSpPr>
          <p:spPr>
            <a:xfrm>
              <a:off x="3228825" y="4227125"/>
              <a:ext cx="8325" cy="8325"/>
            </a:xfrm>
            <a:custGeom>
              <a:rect b="b" l="l" r="r" t="t"/>
              <a:pathLst>
                <a:path extrusionOk="0" h="333" w="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3"/>
            <p:cNvSpPr/>
            <p:nvPr/>
          </p:nvSpPr>
          <p:spPr>
            <a:xfrm>
              <a:off x="3246875" y="4227125"/>
              <a:ext cx="8300" cy="8325"/>
            </a:xfrm>
            <a:custGeom>
              <a:rect b="b" l="l" r="r" t="t"/>
              <a:pathLst>
                <a:path extrusionOk="0" h="333" w="332">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3"/>
            <p:cNvSpPr/>
            <p:nvPr/>
          </p:nvSpPr>
          <p:spPr>
            <a:xfrm>
              <a:off x="32647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3"/>
            <p:cNvSpPr/>
            <p:nvPr/>
          </p:nvSpPr>
          <p:spPr>
            <a:xfrm>
              <a:off x="3282750" y="4227125"/>
              <a:ext cx="8325" cy="8325"/>
            </a:xfrm>
            <a:custGeom>
              <a:rect b="b" l="l" r="r" t="t"/>
              <a:pathLst>
                <a:path extrusionOk="0" h="333" w="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3"/>
            <p:cNvSpPr/>
            <p:nvPr/>
          </p:nvSpPr>
          <p:spPr>
            <a:xfrm>
              <a:off x="3300600" y="4227125"/>
              <a:ext cx="8325" cy="8325"/>
            </a:xfrm>
            <a:custGeom>
              <a:rect b="b" l="l" r="r" t="t"/>
              <a:pathLst>
                <a:path extrusionOk="0" h="333" w="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3"/>
            <p:cNvSpPr/>
            <p:nvPr/>
          </p:nvSpPr>
          <p:spPr>
            <a:xfrm>
              <a:off x="3318450" y="4227125"/>
              <a:ext cx="8325" cy="8325"/>
            </a:xfrm>
            <a:custGeom>
              <a:rect b="b" l="l" r="r" t="t"/>
              <a:pathLst>
                <a:path extrusionOk="0" h="333" w="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3"/>
            <p:cNvSpPr/>
            <p:nvPr/>
          </p:nvSpPr>
          <p:spPr>
            <a:xfrm>
              <a:off x="3336475"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3"/>
            <p:cNvSpPr/>
            <p:nvPr/>
          </p:nvSpPr>
          <p:spPr>
            <a:xfrm>
              <a:off x="3354325" y="4227125"/>
              <a:ext cx="8325" cy="8325"/>
            </a:xfrm>
            <a:custGeom>
              <a:rect b="b" l="l" r="r" t="t"/>
              <a:pathLst>
                <a:path extrusionOk="0" h="333" w="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3"/>
            <p:cNvSpPr/>
            <p:nvPr/>
          </p:nvSpPr>
          <p:spPr>
            <a:xfrm>
              <a:off x="3372375" y="4227125"/>
              <a:ext cx="8300" cy="8325"/>
            </a:xfrm>
            <a:custGeom>
              <a:rect b="b" l="l" r="r" t="t"/>
              <a:pathLst>
                <a:path extrusionOk="0" h="333" w="332">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3"/>
            <p:cNvSpPr/>
            <p:nvPr/>
          </p:nvSpPr>
          <p:spPr>
            <a:xfrm>
              <a:off x="3390225" y="4227125"/>
              <a:ext cx="8300" cy="8325"/>
            </a:xfrm>
            <a:custGeom>
              <a:rect b="b" l="l" r="r" t="t"/>
              <a:pathLst>
                <a:path extrusionOk="0" h="333" w="332">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3"/>
            <p:cNvSpPr/>
            <p:nvPr/>
          </p:nvSpPr>
          <p:spPr>
            <a:xfrm>
              <a:off x="3408075" y="4227125"/>
              <a:ext cx="8300" cy="8325"/>
            </a:xfrm>
            <a:custGeom>
              <a:rect b="b" l="l" r="r" t="t"/>
              <a:pathLst>
                <a:path extrusionOk="0" h="333" w="332">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3"/>
            <p:cNvSpPr/>
            <p:nvPr/>
          </p:nvSpPr>
          <p:spPr>
            <a:xfrm>
              <a:off x="3426100" y="4227125"/>
              <a:ext cx="8325" cy="8325"/>
            </a:xfrm>
            <a:custGeom>
              <a:rect b="b" l="l" r="r" t="t"/>
              <a:pathLst>
                <a:path extrusionOk="0" h="333" w="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3"/>
            <p:cNvSpPr/>
            <p:nvPr/>
          </p:nvSpPr>
          <p:spPr>
            <a:xfrm>
              <a:off x="3443950" y="4227125"/>
              <a:ext cx="8325" cy="8325"/>
            </a:xfrm>
            <a:custGeom>
              <a:rect b="b" l="l" r="r" t="t"/>
              <a:pathLst>
                <a:path extrusionOk="0" h="333" w="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3"/>
            <p:cNvSpPr/>
            <p:nvPr/>
          </p:nvSpPr>
          <p:spPr>
            <a:xfrm>
              <a:off x="3461975" y="4227125"/>
              <a:ext cx="8325" cy="8325"/>
            </a:xfrm>
            <a:custGeom>
              <a:rect b="b" l="l" r="r" t="t"/>
              <a:pathLst>
                <a:path extrusionOk="0" h="333" w="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3"/>
            <p:cNvSpPr/>
            <p:nvPr/>
          </p:nvSpPr>
          <p:spPr>
            <a:xfrm>
              <a:off x="3479825" y="4227125"/>
              <a:ext cx="8325" cy="8325"/>
            </a:xfrm>
            <a:custGeom>
              <a:rect b="b" l="l" r="r" t="t"/>
              <a:pathLst>
                <a:path extrusionOk="0" h="333" w="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3"/>
            <p:cNvSpPr/>
            <p:nvPr/>
          </p:nvSpPr>
          <p:spPr>
            <a:xfrm>
              <a:off x="3497675" y="4227125"/>
              <a:ext cx="8325" cy="8325"/>
            </a:xfrm>
            <a:custGeom>
              <a:rect b="b" l="l" r="r" t="t"/>
              <a:pathLst>
                <a:path extrusionOk="0" h="333" w="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3"/>
            <p:cNvSpPr/>
            <p:nvPr/>
          </p:nvSpPr>
          <p:spPr>
            <a:xfrm>
              <a:off x="3515700" y="4227125"/>
              <a:ext cx="8325" cy="8325"/>
            </a:xfrm>
            <a:custGeom>
              <a:rect b="b" l="l" r="r" t="t"/>
              <a:pathLst>
                <a:path extrusionOk="0" h="333" w="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3"/>
            <p:cNvSpPr/>
            <p:nvPr/>
          </p:nvSpPr>
          <p:spPr>
            <a:xfrm>
              <a:off x="25658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3"/>
            <p:cNvSpPr/>
            <p:nvPr/>
          </p:nvSpPr>
          <p:spPr>
            <a:xfrm>
              <a:off x="25836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3"/>
            <p:cNvSpPr/>
            <p:nvPr/>
          </p:nvSpPr>
          <p:spPr>
            <a:xfrm>
              <a:off x="2601550"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3"/>
            <p:cNvSpPr/>
            <p:nvPr/>
          </p:nvSpPr>
          <p:spPr>
            <a:xfrm>
              <a:off x="26195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3"/>
            <p:cNvSpPr/>
            <p:nvPr/>
          </p:nvSpPr>
          <p:spPr>
            <a:xfrm>
              <a:off x="26374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3"/>
            <p:cNvSpPr/>
            <p:nvPr/>
          </p:nvSpPr>
          <p:spPr>
            <a:xfrm>
              <a:off x="2655450"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3"/>
            <p:cNvSpPr/>
            <p:nvPr/>
          </p:nvSpPr>
          <p:spPr>
            <a:xfrm>
              <a:off x="2673300"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3"/>
            <p:cNvSpPr/>
            <p:nvPr/>
          </p:nvSpPr>
          <p:spPr>
            <a:xfrm>
              <a:off x="272702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3"/>
            <p:cNvSpPr/>
            <p:nvPr/>
          </p:nvSpPr>
          <p:spPr>
            <a:xfrm>
              <a:off x="27450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3"/>
            <p:cNvSpPr/>
            <p:nvPr/>
          </p:nvSpPr>
          <p:spPr>
            <a:xfrm>
              <a:off x="27807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3"/>
            <p:cNvSpPr/>
            <p:nvPr/>
          </p:nvSpPr>
          <p:spPr>
            <a:xfrm>
              <a:off x="279880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3"/>
            <p:cNvSpPr/>
            <p:nvPr/>
          </p:nvSpPr>
          <p:spPr>
            <a:xfrm>
              <a:off x="28346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3"/>
            <p:cNvSpPr/>
            <p:nvPr/>
          </p:nvSpPr>
          <p:spPr>
            <a:xfrm>
              <a:off x="28525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3"/>
            <p:cNvSpPr/>
            <p:nvPr/>
          </p:nvSpPr>
          <p:spPr>
            <a:xfrm>
              <a:off x="2906250"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3"/>
            <p:cNvSpPr/>
            <p:nvPr/>
          </p:nvSpPr>
          <p:spPr>
            <a:xfrm>
              <a:off x="29243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3"/>
            <p:cNvSpPr/>
            <p:nvPr/>
          </p:nvSpPr>
          <p:spPr>
            <a:xfrm>
              <a:off x="29421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3"/>
            <p:cNvSpPr/>
            <p:nvPr/>
          </p:nvSpPr>
          <p:spPr>
            <a:xfrm>
              <a:off x="2960000"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3"/>
            <p:cNvSpPr/>
            <p:nvPr/>
          </p:nvSpPr>
          <p:spPr>
            <a:xfrm>
              <a:off x="2978025"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3"/>
            <p:cNvSpPr/>
            <p:nvPr/>
          </p:nvSpPr>
          <p:spPr>
            <a:xfrm>
              <a:off x="3121375"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3"/>
            <p:cNvSpPr/>
            <p:nvPr/>
          </p:nvSpPr>
          <p:spPr>
            <a:xfrm>
              <a:off x="3139225" y="4244975"/>
              <a:ext cx="8325" cy="8325"/>
            </a:xfrm>
            <a:custGeom>
              <a:rect b="b" l="l" r="r" t="t"/>
              <a:pathLst>
                <a:path extrusionOk="0" h="333" w="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3"/>
            <p:cNvSpPr/>
            <p:nvPr/>
          </p:nvSpPr>
          <p:spPr>
            <a:xfrm>
              <a:off x="315725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3"/>
            <p:cNvSpPr/>
            <p:nvPr/>
          </p:nvSpPr>
          <p:spPr>
            <a:xfrm>
              <a:off x="3175100"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3"/>
            <p:cNvSpPr/>
            <p:nvPr/>
          </p:nvSpPr>
          <p:spPr>
            <a:xfrm>
              <a:off x="319312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3"/>
            <p:cNvSpPr/>
            <p:nvPr/>
          </p:nvSpPr>
          <p:spPr>
            <a:xfrm>
              <a:off x="3210975"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3"/>
            <p:cNvSpPr/>
            <p:nvPr/>
          </p:nvSpPr>
          <p:spPr>
            <a:xfrm>
              <a:off x="3228825" y="4244975"/>
              <a:ext cx="8325" cy="8325"/>
            </a:xfrm>
            <a:custGeom>
              <a:rect b="b" l="l" r="r" t="t"/>
              <a:pathLst>
                <a:path extrusionOk="0" h="333" w="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3"/>
            <p:cNvSpPr/>
            <p:nvPr/>
          </p:nvSpPr>
          <p:spPr>
            <a:xfrm>
              <a:off x="3246875"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3"/>
            <p:cNvSpPr/>
            <p:nvPr/>
          </p:nvSpPr>
          <p:spPr>
            <a:xfrm>
              <a:off x="32647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3"/>
            <p:cNvSpPr/>
            <p:nvPr/>
          </p:nvSpPr>
          <p:spPr>
            <a:xfrm>
              <a:off x="3282750"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3"/>
            <p:cNvSpPr/>
            <p:nvPr/>
          </p:nvSpPr>
          <p:spPr>
            <a:xfrm>
              <a:off x="3300600" y="4244975"/>
              <a:ext cx="8325" cy="8325"/>
            </a:xfrm>
            <a:custGeom>
              <a:rect b="b" l="l" r="r" t="t"/>
              <a:pathLst>
                <a:path extrusionOk="0" h="333" w="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3"/>
            <p:cNvSpPr/>
            <p:nvPr/>
          </p:nvSpPr>
          <p:spPr>
            <a:xfrm>
              <a:off x="3318450" y="4244975"/>
              <a:ext cx="8325" cy="8325"/>
            </a:xfrm>
            <a:custGeom>
              <a:rect b="b" l="l" r="r" t="t"/>
              <a:pathLst>
                <a:path extrusionOk="0" h="333" w="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3"/>
            <p:cNvSpPr/>
            <p:nvPr/>
          </p:nvSpPr>
          <p:spPr>
            <a:xfrm>
              <a:off x="3336475"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3"/>
            <p:cNvSpPr/>
            <p:nvPr/>
          </p:nvSpPr>
          <p:spPr>
            <a:xfrm>
              <a:off x="3354325" y="4244975"/>
              <a:ext cx="8325" cy="8325"/>
            </a:xfrm>
            <a:custGeom>
              <a:rect b="b" l="l" r="r" t="t"/>
              <a:pathLst>
                <a:path extrusionOk="0" h="333" w="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3"/>
            <p:cNvSpPr/>
            <p:nvPr/>
          </p:nvSpPr>
          <p:spPr>
            <a:xfrm>
              <a:off x="3372375" y="4244975"/>
              <a:ext cx="8300" cy="8325"/>
            </a:xfrm>
            <a:custGeom>
              <a:rect b="b" l="l" r="r" t="t"/>
              <a:pathLst>
                <a:path extrusionOk="0" h="333" w="332">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3"/>
            <p:cNvSpPr/>
            <p:nvPr/>
          </p:nvSpPr>
          <p:spPr>
            <a:xfrm>
              <a:off x="3390225"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3"/>
            <p:cNvSpPr/>
            <p:nvPr/>
          </p:nvSpPr>
          <p:spPr>
            <a:xfrm>
              <a:off x="3408075" y="4244975"/>
              <a:ext cx="8300" cy="8325"/>
            </a:xfrm>
            <a:custGeom>
              <a:rect b="b" l="l" r="r" t="t"/>
              <a:pathLst>
                <a:path extrusionOk="0" h="333" w="332">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3"/>
            <p:cNvSpPr/>
            <p:nvPr/>
          </p:nvSpPr>
          <p:spPr>
            <a:xfrm>
              <a:off x="3426100" y="4244975"/>
              <a:ext cx="8325" cy="8325"/>
            </a:xfrm>
            <a:custGeom>
              <a:rect b="b" l="l" r="r" t="t"/>
              <a:pathLst>
                <a:path extrusionOk="0" h="333" w="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3"/>
            <p:cNvSpPr/>
            <p:nvPr/>
          </p:nvSpPr>
          <p:spPr>
            <a:xfrm>
              <a:off x="3443950" y="4244975"/>
              <a:ext cx="8325" cy="8325"/>
            </a:xfrm>
            <a:custGeom>
              <a:rect b="b" l="l" r="r" t="t"/>
              <a:pathLst>
                <a:path extrusionOk="0" h="333" w="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3"/>
            <p:cNvSpPr/>
            <p:nvPr/>
          </p:nvSpPr>
          <p:spPr>
            <a:xfrm>
              <a:off x="3461975" y="4244975"/>
              <a:ext cx="8325" cy="8325"/>
            </a:xfrm>
            <a:custGeom>
              <a:rect b="b" l="l" r="r" t="t"/>
              <a:pathLst>
                <a:path extrusionOk="0" h="333" w="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3"/>
            <p:cNvSpPr/>
            <p:nvPr/>
          </p:nvSpPr>
          <p:spPr>
            <a:xfrm>
              <a:off x="3479825" y="4244975"/>
              <a:ext cx="8325" cy="8325"/>
            </a:xfrm>
            <a:custGeom>
              <a:rect b="b" l="l" r="r" t="t"/>
              <a:pathLst>
                <a:path extrusionOk="0" h="333" w="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3"/>
            <p:cNvSpPr/>
            <p:nvPr/>
          </p:nvSpPr>
          <p:spPr>
            <a:xfrm>
              <a:off x="3497675" y="4244975"/>
              <a:ext cx="8325" cy="8325"/>
            </a:xfrm>
            <a:custGeom>
              <a:rect b="b" l="l" r="r" t="t"/>
              <a:pathLst>
                <a:path extrusionOk="0" h="333" w="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3"/>
            <p:cNvSpPr/>
            <p:nvPr/>
          </p:nvSpPr>
          <p:spPr>
            <a:xfrm>
              <a:off x="3515700" y="4244975"/>
              <a:ext cx="8325" cy="8325"/>
            </a:xfrm>
            <a:custGeom>
              <a:rect b="b" l="l" r="r" t="t"/>
              <a:pathLst>
                <a:path extrusionOk="0" h="333" w="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3"/>
            <p:cNvSpPr/>
            <p:nvPr/>
          </p:nvSpPr>
          <p:spPr>
            <a:xfrm>
              <a:off x="3533550" y="4244975"/>
              <a:ext cx="8325" cy="8325"/>
            </a:xfrm>
            <a:custGeom>
              <a:rect b="b" l="l" r="r" t="t"/>
              <a:pathLst>
                <a:path extrusionOk="0" h="333" w="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3"/>
            <p:cNvSpPr/>
            <p:nvPr/>
          </p:nvSpPr>
          <p:spPr>
            <a:xfrm>
              <a:off x="3551600" y="4244975"/>
              <a:ext cx="8300" cy="8325"/>
            </a:xfrm>
            <a:custGeom>
              <a:rect b="b" l="l" r="r" t="t"/>
              <a:pathLst>
                <a:path extrusionOk="0" h="333" w="332">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3"/>
            <p:cNvSpPr/>
            <p:nvPr/>
          </p:nvSpPr>
          <p:spPr>
            <a:xfrm>
              <a:off x="3569450" y="4244975"/>
              <a:ext cx="8300" cy="8325"/>
            </a:xfrm>
            <a:custGeom>
              <a:rect b="b" l="l" r="r" t="t"/>
              <a:pathLst>
                <a:path extrusionOk="0" h="333" w="332">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3"/>
            <p:cNvSpPr/>
            <p:nvPr/>
          </p:nvSpPr>
          <p:spPr>
            <a:xfrm>
              <a:off x="3587300" y="4244975"/>
              <a:ext cx="8300" cy="8325"/>
            </a:xfrm>
            <a:custGeom>
              <a:rect b="b" l="l" r="r" t="t"/>
              <a:pathLst>
                <a:path extrusionOk="0" h="333" w="332">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3"/>
            <p:cNvSpPr/>
            <p:nvPr/>
          </p:nvSpPr>
          <p:spPr>
            <a:xfrm>
              <a:off x="3605325" y="4244975"/>
              <a:ext cx="8325" cy="8325"/>
            </a:xfrm>
            <a:custGeom>
              <a:rect b="b" l="l" r="r" t="t"/>
              <a:pathLst>
                <a:path extrusionOk="0" h="333" w="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3"/>
            <p:cNvSpPr/>
            <p:nvPr/>
          </p:nvSpPr>
          <p:spPr>
            <a:xfrm>
              <a:off x="2547800"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3"/>
            <p:cNvSpPr/>
            <p:nvPr/>
          </p:nvSpPr>
          <p:spPr>
            <a:xfrm>
              <a:off x="25658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3"/>
            <p:cNvSpPr/>
            <p:nvPr/>
          </p:nvSpPr>
          <p:spPr>
            <a:xfrm>
              <a:off x="25836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3"/>
            <p:cNvSpPr/>
            <p:nvPr/>
          </p:nvSpPr>
          <p:spPr>
            <a:xfrm>
              <a:off x="2601550"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3"/>
            <p:cNvSpPr/>
            <p:nvPr/>
          </p:nvSpPr>
          <p:spPr>
            <a:xfrm>
              <a:off x="26195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3"/>
            <p:cNvSpPr/>
            <p:nvPr/>
          </p:nvSpPr>
          <p:spPr>
            <a:xfrm>
              <a:off x="26374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3"/>
            <p:cNvSpPr/>
            <p:nvPr/>
          </p:nvSpPr>
          <p:spPr>
            <a:xfrm>
              <a:off x="2655450"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3"/>
            <p:cNvSpPr/>
            <p:nvPr/>
          </p:nvSpPr>
          <p:spPr>
            <a:xfrm>
              <a:off x="2673300"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3"/>
            <p:cNvSpPr/>
            <p:nvPr/>
          </p:nvSpPr>
          <p:spPr>
            <a:xfrm>
              <a:off x="26911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3"/>
            <p:cNvSpPr/>
            <p:nvPr/>
          </p:nvSpPr>
          <p:spPr>
            <a:xfrm>
              <a:off x="270917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3"/>
            <p:cNvSpPr/>
            <p:nvPr/>
          </p:nvSpPr>
          <p:spPr>
            <a:xfrm>
              <a:off x="272702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3"/>
            <p:cNvSpPr/>
            <p:nvPr/>
          </p:nvSpPr>
          <p:spPr>
            <a:xfrm>
              <a:off x="27450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3"/>
            <p:cNvSpPr/>
            <p:nvPr/>
          </p:nvSpPr>
          <p:spPr>
            <a:xfrm>
              <a:off x="27629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3"/>
            <p:cNvSpPr/>
            <p:nvPr/>
          </p:nvSpPr>
          <p:spPr>
            <a:xfrm>
              <a:off x="27807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3"/>
            <p:cNvSpPr/>
            <p:nvPr/>
          </p:nvSpPr>
          <p:spPr>
            <a:xfrm>
              <a:off x="279880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3"/>
            <p:cNvSpPr/>
            <p:nvPr/>
          </p:nvSpPr>
          <p:spPr>
            <a:xfrm>
              <a:off x="28346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3"/>
            <p:cNvSpPr/>
            <p:nvPr/>
          </p:nvSpPr>
          <p:spPr>
            <a:xfrm>
              <a:off x="28525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3"/>
            <p:cNvSpPr/>
            <p:nvPr/>
          </p:nvSpPr>
          <p:spPr>
            <a:xfrm>
              <a:off x="28703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3"/>
            <p:cNvSpPr/>
            <p:nvPr/>
          </p:nvSpPr>
          <p:spPr>
            <a:xfrm>
              <a:off x="2906250"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3"/>
            <p:cNvSpPr/>
            <p:nvPr/>
          </p:nvSpPr>
          <p:spPr>
            <a:xfrm>
              <a:off x="29243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3"/>
            <p:cNvSpPr/>
            <p:nvPr/>
          </p:nvSpPr>
          <p:spPr>
            <a:xfrm>
              <a:off x="29421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3"/>
            <p:cNvSpPr/>
            <p:nvPr/>
          </p:nvSpPr>
          <p:spPr>
            <a:xfrm>
              <a:off x="2995875"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3"/>
            <p:cNvSpPr/>
            <p:nvPr/>
          </p:nvSpPr>
          <p:spPr>
            <a:xfrm>
              <a:off x="30139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3"/>
            <p:cNvSpPr/>
            <p:nvPr/>
          </p:nvSpPr>
          <p:spPr>
            <a:xfrm>
              <a:off x="3103525"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3"/>
            <p:cNvSpPr/>
            <p:nvPr/>
          </p:nvSpPr>
          <p:spPr>
            <a:xfrm>
              <a:off x="3121375"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3"/>
            <p:cNvSpPr/>
            <p:nvPr/>
          </p:nvSpPr>
          <p:spPr>
            <a:xfrm>
              <a:off x="3139225" y="4263000"/>
              <a:ext cx="8325" cy="8325"/>
            </a:xfrm>
            <a:custGeom>
              <a:rect b="b" l="l" r="r" t="t"/>
              <a:pathLst>
                <a:path extrusionOk="0" h="333" w="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3"/>
            <p:cNvSpPr/>
            <p:nvPr/>
          </p:nvSpPr>
          <p:spPr>
            <a:xfrm>
              <a:off x="315725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3"/>
            <p:cNvSpPr/>
            <p:nvPr/>
          </p:nvSpPr>
          <p:spPr>
            <a:xfrm>
              <a:off x="319312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3"/>
            <p:cNvSpPr/>
            <p:nvPr/>
          </p:nvSpPr>
          <p:spPr>
            <a:xfrm>
              <a:off x="3210975"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3"/>
            <p:cNvSpPr/>
            <p:nvPr/>
          </p:nvSpPr>
          <p:spPr>
            <a:xfrm>
              <a:off x="3228825" y="4263000"/>
              <a:ext cx="8325" cy="8325"/>
            </a:xfrm>
            <a:custGeom>
              <a:rect b="b" l="l" r="r" t="t"/>
              <a:pathLst>
                <a:path extrusionOk="0" h="333" w="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3"/>
            <p:cNvSpPr/>
            <p:nvPr/>
          </p:nvSpPr>
          <p:spPr>
            <a:xfrm>
              <a:off x="3246875"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3"/>
            <p:cNvSpPr/>
            <p:nvPr/>
          </p:nvSpPr>
          <p:spPr>
            <a:xfrm>
              <a:off x="32647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3"/>
            <p:cNvSpPr/>
            <p:nvPr/>
          </p:nvSpPr>
          <p:spPr>
            <a:xfrm>
              <a:off x="3282750"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3"/>
            <p:cNvSpPr/>
            <p:nvPr/>
          </p:nvSpPr>
          <p:spPr>
            <a:xfrm>
              <a:off x="3300600"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3"/>
            <p:cNvSpPr/>
            <p:nvPr/>
          </p:nvSpPr>
          <p:spPr>
            <a:xfrm>
              <a:off x="3318450" y="4263000"/>
              <a:ext cx="8325" cy="8325"/>
            </a:xfrm>
            <a:custGeom>
              <a:rect b="b" l="l" r="r" t="t"/>
              <a:pathLst>
                <a:path extrusionOk="0" h="333" w="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3"/>
            <p:cNvSpPr/>
            <p:nvPr/>
          </p:nvSpPr>
          <p:spPr>
            <a:xfrm>
              <a:off x="3336475"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3"/>
            <p:cNvSpPr/>
            <p:nvPr/>
          </p:nvSpPr>
          <p:spPr>
            <a:xfrm>
              <a:off x="3354325" y="4263000"/>
              <a:ext cx="8325" cy="8325"/>
            </a:xfrm>
            <a:custGeom>
              <a:rect b="b" l="l" r="r" t="t"/>
              <a:pathLst>
                <a:path extrusionOk="0" h="333" w="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3"/>
            <p:cNvSpPr/>
            <p:nvPr/>
          </p:nvSpPr>
          <p:spPr>
            <a:xfrm>
              <a:off x="3372375" y="4263000"/>
              <a:ext cx="8300" cy="8325"/>
            </a:xfrm>
            <a:custGeom>
              <a:rect b="b" l="l" r="r" t="t"/>
              <a:pathLst>
                <a:path extrusionOk="0" h="333" w="332">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3"/>
            <p:cNvSpPr/>
            <p:nvPr/>
          </p:nvSpPr>
          <p:spPr>
            <a:xfrm>
              <a:off x="3390225"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3"/>
            <p:cNvSpPr/>
            <p:nvPr/>
          </p:nvSpPr>
          <p:spPr>
            <a:xfrm>
              <a:off x="3408075" y="4263000"/>
              <a:ext cx="8300" cy="8325"/>
            </a:xfrm>
            <a:custGeom>
              <a:rect b="b" l="l" r="r" t="t"/>
              <a:pathLst>
                <a:path extrusionOk="0" h="333" w="332">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3"/>
            <p:cNvSpPr/>
            <p:nvPr/>
          </p:nvSpPr>
          <p:spPr>
            <a:xfrm>
              <a:off x="3426100" y="4263000"/>
              <a:ext cx="8325" cy="8325"/>
            </a:xfrm>
            <a:custGeom>
              <a:rect b="b" l="l" r="r" t="t"/>
              <a:pathLst>
                <a:path extrusionOk="0" h="333" w="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3"/>
            <p:cNvSpPr/>
            <p:nvPr/>
          </p:nvSpPr>
          <p:spPr>
            <a:xfrm>
              <a:off x="3443950" y="4263000"/>
              <a:ext cx="8325" cy="8325"/>
            </a:xfrm>
            <a:custGeom>
              <a:rect b="b" l="l" r="r" t="t"/>
              <a:pathLst>
                <a:path extrusionOk="0" h="333" w="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3"/>
            <p:cNvSpPr/>
            <p:nvPr/>
          </p:nvSpPr>
          <p:spPr>
            <a:xfrm>
              <a:off x="3461975" y="4263000"/>
              <a:ext cx="8325" cy="8325"/>
            </a:xfrm>
            <a:custGeom>
              <a:rect b="b" l="l" r="r" t="t"/>
              <a:pathLst>
                <a:path extrusionOk="0" h="333" w="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3"/>
            <p:cNvSpPr/>
            <p:nvPr/>
          </p:nvSpPr>
          <p:spPr>
            <a:xfrm>
              <a:off x="3479825" y="4263000"/>
              <a:ext cx="8325" cy="8325"/>
            </a:xfrm>
            <a:custGeom>
              <a:rect b="b" l="l" r="r" t="t"/>
              <a:pathLst>
                <a:path extrusionOk="0" h="333" w="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3"/>
            <p:cNvSpPr/>
            <p:nvPr/>
          </p:nvSpPr>
          <p:spPr>
            <a:xfrm>
              <a:off x="3497675" y="4263000"/>
              <a:ext cx="8325" cy="8325"/>
            </a:xfrm>
            <a:custGeom>
              <a:rect b="b" l="l" r="r" t="t"/>
              <a:pathLst>
                <a:path extrusionOk="0" h="333" w="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3"/>
            <p:cNvSpPr/>
            <p:nvPr/>
          </p:nvSpPr>
          <p:spPr>
            <a:xfrm>
              <a:off x="35157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3"/>
            <p:cNvSpPr/>
            <p:nvPr/>
          </p:nvSpPr>
          <p:spPr>
            <a:xfrm>
              <a:off x="3533550" y="4263000"/>
              <a:ext cx="8325" cy="8325"/>
            </a:xfrm>
            <a:custGeom>
              <a:rect b="b" l="l" r="r" t="t"/>
              <a:pathLst>
                <a:path extrusionOk="0" h="333" w="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3"/>
            <p:cNvSpPr/>
            <p:nvPr/>
          </p:nvSpPr>
          <p:spPr>
            <a:xfrm>
              <a:off x="3551600" y="4263000"/>
              <a:ext cx="8300" cy="8325"/>
            </a:xfrm>
            <a:custGeom>
              <a:rect b="b" l="l" r="r" t="t"/>
              <a:pathLst>
                <a:path extrusionOk="0" h="333" w="332">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3"/>
            <p:cNvSpPr/>
            <p:nvPr/>
          </p:nvSpPr>
          <p:spPr>
            <a:xfrm>
              <a:off x="3569450" y="4263000"/>
              <a:ext cx="8300" cy="8325"/>
            </a:xfrm>
            <a:custGeom>
              <a:rect b="b" l="l" r="r" t="t"/>
              <a:pathLst>
                <a:path extrusionOk="0" h="333" w="332">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3"/>
            <p:cNvSpPr/>
            <p:nvPr/>
          </p:nvSpPr>
          <p:spPr>
            <a:xfrm>
              <a:off x="3587300" y="4263000"/>
              <a:ext cx="8300" cy="8325"/>
            </a:xfrm>
            <a:custGeom>
              <a:rect b="b" l="l" r="r" t="t"/>
              <a:pathLst>
                <a:path extrusionOk="0" h="333" w="332">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3"/>
            <p:cNvSpPr/>
            <p:nvPr/>
          </p:nvSpPr>
          <p:spPr>
            <a:xfrm>
              <a:off x="3605325" y="4263000"/>
              <a:ext cx="8325" cy="8325"/>
            </a:xfrm>
            <a:custGeom>
              <a:rect b="b" l="l" r="r" t="t"/>
              <a:pathLst>
                <a:path extrusionOk="0" h="333" w="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3"/>
            <p:cNvSpPr/>
            <p:nvPr/>
          </p:nvSpPr>
          <p:spPr>
            <a:xfrm>
              <a:off x="3623175" y="4263000"/>
              <a:ext cx="8325" cy="8325"/>
            </a:xfrm>
            <a:custGeom>
              <a:rect b="b" l="l" r="r" t="t"/>
              <a:pathLst>
                <a:path extrusionOk="0" h="333" w="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3"/>
            <p:cNvSpPr/>
            <p:nvPr/>
          </p:nvSpPr>
          <p:spPr>
            <a:xfrm>
              <a:off x="3641200" y="4263000"/>
              <a:ext cx="8325" cy="8325"/>
            </a:xfrm>
            <a:custGeom>
              <a:rect b="b" l="l" r="r" t="t"/>
              <a:pathLst>
                <a:path extrusionOk="0" h="333" w="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3"/>
            <p:cNvSpPr/>
            <p:nvPr/>
          </p:nvSpPr>
          <p:spPr>
            <a:xfrm>
              <a:off x="25658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3"/>
            <p:cNvSpPr/>
            <p:nvPr/>
          </p:nvSpPr>
          <p:spPr>
            <a:xfrm>
              <a:off x="25836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3"/>
            <p:cNvSpPr/>
            <p:nvPr/>
          </p:nvSpPr>
          <p:spPr>
            <a:xfrm>
              <a:off x="260155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3"/>
            <p:cNvSpPr/>
            <p:nvPr/>
          </p:nvSpPr>
          <p:spPr>
            <a:xfrm>
              <a:off x="26195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3"/>
            <p:cNvSpPr/>
            <p:nvPr/>
          </p:nvSpPr>
          <p:spPr>
            <a:xfrm>
              <a:off x="26374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3"/>
            <p:cNvSpPr/>
            <p:nvPr/>
          </p:nvSpPr>
          <p:spPr>
            <a:xfrm>
              <a:off x="2655450"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3"/>
            <p:cNvSpPr/>
            <p:nvPr/>
          </p:nvSpPr>
          <p:spPr>
            <a:xfrm>
              <a:off x="2673300"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3"/>
            <p:cNvSpPr/>
            <p:nvPr/>
          </p:nvSpPr>
          <p:spPr>
            <a:xfrm>
              <a:off x="26911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3"/>
            <p:cNvSpPr/>
            <p:nvPr/>
          </p:nvSpPr>
          <p:spPr>
            <a:xfrm>
              <a:off x="270917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3"/>
            <p:cNvSpPr/>
            <p:nvPr/>
          </p:nvSpPr>
          <p:spPr>
            <a:xfrm>
              <a:off x="272702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3"/>
            <p:cNvSpPr/>
            <p:nvPr/>
          </p:nvSpPr>
          <p:spPr>
            <a:xfrm>
              <a:off x="27450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3"/>
            <p:cNvSpPr/>
            <p:nvPr/>
          </p:nvSpPr>
          <p:spPr>
            <a:xfrm>
              <a:off x="27629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3"/>
            <p:cNvSpPr/>
            <p:nvPr/>
          </p:nvSpPr>
          <p:spPr>
            <a:xfrm>
              <a:off x="27807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3"/>
            <p:cNvSpPr/>
            <p:nvPr/>
          </p:nvSpPr>
          <p:spPr>
            <a:xfrm>
              <a:off x="279880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3"/>
            <p:cNvSpPr/>
            <p:nvPr/>
          </p:nvSpPr>
          <p:spPr>
            <a:xfrm>
              <a:off x="2816650"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3"/>
            <p:cNvSpPr/>
            <p:nvPr/>
          </p:nvSpPr>
          <p:spPr>
            <a:xfrm>
              <a:off x="28346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3"/>
            <p:cNvSpPr/>
            <p:nvPr/>
          </p:nvSpPr>
          <p:spPr>
            <a:xfrm>
              <a:off x="28525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3"/>
            <p:cNvSpPr/>
            <p:nvPr/>
          </p:nvSpPr>
          <p:spPr>
            <a:xfrm>
              <a:off x="28703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3"/>
            <p:cNvSpPr/>
            <p:nvPr/>
          </p:nvSpPr>
          <p:spPr>
            <a:xfrm>
              <a:off x="2906250"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3"/>
            <p:cNvSpPr/>
            <p:nvPr/>
          </p:nvSpPr>
          <p:spPr>
            <a:xfrm>
              <a:off x="29243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3"/>
            <p:cNvSpPr/>
            <p:nvPr/>
          </p:nvSpPr>
          <p:spPr>
            <a:xfrm>
              <a:off x="30139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3"/>
            <p:cNvSpPr/>
            <p:nvPr/>
          </p:nvSpPr>
          <p:spPr>
            <a:xfrm>
              <a:off x="3085500"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3"/>
            <p:cNvSpPr/>
            <p:nvPr/>
          </p:nvSpPr>
          <p:spPr>
            <a:xfrm>
              <a:off x="3103525"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3"/>
            <p:cNvSpPr/>
            <p:nvPr/>
          </p:nvSpPr>
          <p:spPr>
            <a:xfrm>
              <a:off x="3121375"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3"/>
            <p:cNvSpPr/>
            <p:nvPr/>
          </p:nvSpPr>
          <p:spPr>
            <a:xfrm>
              <a:off x="3139225" y="4281050"/>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3"/>
            <p:cNvSpPr/>
            <p:nvPr/>
          </p:nvSpPr>
          <p:spPr>
            <a:xfrm>
              <a:off x="315725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3"/>
            <p:cNvSpPr/>
            <p:nvPr/>
          </p:nvSpPr>
          <p:spPr>
            <a:xfrm>
              <a:off x="3175100"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3"/>
            <p:cNvSpPr/>
            <p:nvPr/>
          </p:nvSpPr>
          <p:spPr>
            <a:xfrm>
              <a:off x="319312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3"/>
            <p:cNvSpPr/>
            <p:nvPr/>
          </p:nvSpPr>
          <p:spPr>
            <a:xfrm>
              <a:off x="3210975"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3"/>
            <p:cNvSpPr/>
            <p:nvPr/>
          </p:nvSpPr>
          <p:spPr>
            <a:xfrm>
              <a:off x="3228825" y="4281050"/>
              <a:ext cx="8325" cy="8300"/>
            </a:xfrm>
            <a:custGeom>
              <a:rect b="b" l="l" r="r" t="t"/>
              <a:pathLst>
                <a:path extrusionOk="0" h="332"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3"/>
            <p:cNvSpPr/>
            <p:nvPr/>
          </p:nvSpPr>
          <p:spPr>
            <a:xfrm>
              <a:off x="3246875"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3"/>
            <p:cNvSpPr/>
            <p:nvPr/>
          </p:nvSpPr>
          <p:spPr>
            <a:xfrm>
              <a:off x="32647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3"/>
            <p:cNvSpPr/>
            <p:nvPr/>
          </p:nvSpPr>
          <p:spPr>
            <a:xfrm>
              <a:off x="3282750"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3"/>
            <p:cNvSpPr/>
            <p:nvPr/>
          </p:nvSpPr>
          <p:spPr>
            <a:xfrm>
              <a:off x="3300600"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3"/>
            <p:cNvSpPr/>
            <p:nvPr/>
          </p:nvSpPr>
          <p:spPr>
            <a:xfrm>
              <a:off x="3318450" y="4281050"/>
              <a:ext cx="8325" cy="8300"/>
            </a:xfrm>
            <a:custGeom>
              <a:rect b="b" l="l" r="r" t="t"/>
              <a:pathLst>
                <a:path extrusionOk="0" h="332"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3"/>
            <p:cNvSpPr/>
            <p:nvPr/>
          </p:nvSpPr>
          <p:spPr>
            <a:xfrm>
              <a:off x="3336475"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3"/>
            <p:cNvSpPr/>
            <p:nvPr/>
          </p:nvSpPr>
          <p:spPr>
            <a:xfrm>
              <a:off x="3354325" y="4281050"/>
              <a:ext cx="8325" cy="8300"/>
            </a:xfrm>
            <a:custGeom>
              <a:rect b="b" l="l" r="r" t="t"/>
              <a:pathLst>
                <a:path extrusionOk="0" h="332"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3"/>
            <p:cNvSpPr/>
            <p:nvPr/>
          </p:nvSpPr>
          <p:spPr>
            <a:xfrm>
              <a:off x="3372375" y="4281050"/>
              <a:ext cx="8300" cy="8300"/>
            </a:xfrm>
            <a:custGeom>
              <a:rect b="b" l="l" r="r" t="t"/>
              <a:pathLst>
                <a:path extrusionOk="0" h="332"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3"/>
            <p:cNvSpPr/>
            <p:nvPr/>
          </p:nvSpPr>
          <p:spPr>
            <a:xfrm>
              <a:off x="3390225"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3"/>
            <p:cNvSpPr/>
            <p:nvPr/>
          </p:nvSpPr>
          <p:spPr>
            <a:xfrm>
              <a:off x="3408075" y="4281050"/>
              <a:ext cx="8300" cy="8300"/>
            </a:xfrm>
            <a:custGeom>
              <a:rect b="b" l="l" r="r" t="t"/>
              <a:pathLst>
                <a:path extrusionOk="0" h="332"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3"/>
            <p:cNvSpPr/>
            <p:nvPr/>
          </p:nvSpPr>
          <p:spPr>
            <a:xfrm>
              <a:off x="3426100" y="4281050"/>
              <a:ext cx="8325" cy="8300"/>
            </a:xfrm>
            <a:custGeom>
              <a:rect b="b" l="l" r="r" t="t"/>
              <a:pathLst>
                <a:path extrusionOk="0" h="332"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3"/>
            <p:cNvSpPr/>
            <p:nvPr/>
          </p:nvSpPr>
          <p:spPr>
            <a:xfrm>
              <a:off x="3443950" y="4281050"/>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3"/>
            <p:cNvSpPr/>
            <p:nvPr/>
          </p:nvSpPr>
          <p:spPr>
            <a:xfrm>
              <a:off x="3461975" y="4281050"/>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3"/>
            <p:cNvSpPr/>
            <p:nvPr/>
          </p:nvSpPr>
          <p:spPr>
            <a:xfrm>
              <a:off x="3479825" y="4281050"/>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3"/>
            <p:cNvSpPr/>
            <p:nvPr/>
          </p:nvSpPr>
          <p:spPr>
            <a:xfrm>
              <a:off x="3497675" y="4281050"/>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3"/>
            <p:cNvSpPr/>
            <p:nvPr/>
          </p:nvSpPr>
          <p:spPr>
            <a:xfrm>
              <a:off x="3515700" y="4281050"/>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3"/>
            <p:cNvSpPr/>
            <p:nvPr/>
          </p:nvSpPr>
          <p:spPr>
            <a:xfrm>
              <a:off x="3533550" y="4281050"/>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3"/>
            <p:cNvSpPr/>
            <p:nvPr/>
          </p:nvSpPr>
          <p:spPr>
            <a:xfrm>
              <a:off x="3551600" y="4281050"/>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3"/>
            <p:cNvSpPr/>
            <p:nvPr/>
          </p:nvSpPr>
          <p:spPr>
            <a:xfrm>
              <a:off x="3569450" y="4281050"/>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3"/>
            <p:cNvSpPr/>
            <p:nvPr/>
          </p:nvSpPr>
          <p:spPr>
            <a:xfrm>
              <a:off x="3587300" y="4281050"/>
              <a:ext cx="8300" cy="8300"/>
            </a:xfrm>
            <a:custGeom>
              <a:rect b="b" l="l" r="r" t="t"/>
              <a:pathLst>
                <a:path extrusionOk="0" h="332" w="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3"/>
            <p:cNvSpPr/>
            <p:nvPr/>
          </p:nvSpPr>
          <p:spPr>
            <a:xfrm>
              <a:off x="3605325" y="4281050"/>
              <a:ext cx="8325" cy="8300"/>
            </a:xfrm>
            <a:custGeom>
              <a:rect b="b" l="l" r="r" t="t"/>
              <a:pathLst>
                <a:path extrusionOk="0" h="332" w="333">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3"/>
            <p:cNvSpPr/>
            <p:nvPr/>
          </p:nvSpPr>
          <p:spPr>
            <a:xfrm>
              <a:off x="3623175" y="4281050"/>
              <a:ext cx="8325" cy="8300"/>
            </a:xfrm>
            <a:custGeom>
              <a:rect b="b" l="l" r="r" t="t"/>
              <a:pathLst>
                <a:path extrusionOk="0" h="332" w="333">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3"/>
            <p:cNvSpPr/>
            <p:nvPr/>
          </p:nvSpPr>
          <p:spPr>
            <a:xfrm>
              <a:off x="25478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3"/>
            <p:cNvSpPr/>
            <p:nvPr/>
          </p:nvSpPr>
          <p:spPr>
            <a:xfrm>
              <a:off x="25658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3"/>
            <p:cNvSpPr/>
            <p:nvPr/>
          </p:nvSpPr>
          <p:spPr>
            <a:xfrm>
              <a:off x="25836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3"/>
            <p:cNvSpPr/>
            <p:nvPr/>
          </p:nvSpPr>
          <p:spPr>
            <a:xfrm>
              <a:off x="260155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3"/>
            <p:cNvSpPr/>
            <p:nvPr/>
          </p:nvSpPr>
          <p:spPr>
            <a:xfrm>
              <a:off x="2619575"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3"/>
            <p:cNvSpPr/>
            <p:nvPr/>
          </p:nvSpPr>
          <p:spPr>
            <a:xfrm>
              <a:off x="26374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3"/>
            <p:cNvSpPr/>
            <p:nvPr/>
          </p:nvSpPr>
          <p:spPr>
            <a:xfrm>
              <a:off x="2655450"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3"/>
            <p:cNvSpPr/>
            <p:nvPr/>
          </p:nvSpPr>
          <p:spPr>
            <a:xfrm>
              <a:off x="2673300"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3"/>
            <p:cNvSpPr/>
            <p:nvPr/>
          </p:nvSpPr>
          <p:spPr>
            <a:xfrm>
              <a:off x="26911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3"/>
            <p:cNvSpPr/>
            <p:nvPr/>
          </p:nvSpPr>
          <p:spPr>
            <a:xfrm>
              <a:off x="270917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3"/>
            <p:cNvSpPr/>
            <p:nvPr/>
          </p:nvSpPr>
          <p:spPr>
            <a:xfrm>
              <a:off x="272702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3"/>
            <p:cNvSpPr/>
            <p:nvPr/>
          </p:nvSpPr>
          <p:spPr>
            <a:xfrm>
              <a:off x="27450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3"/>
            <p:cNvSpPr/>
            <p:nvPr/>
          </p:nvSpPr>
          <p:spPr>
            <a:xfrm>
              <a:off x="27629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3"/>
            <p:cNvSpPr/>
            <p:nvPr/>
          </p:nvSpPr>
          <p:spPr>
            <a:xfrm>
              <a:off x="2816650"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3"/>
            <p:cNvSpPr/>
            <p:nvPr/>
          </p:nvSpPr>
          <p:spPr>
            <a:xfrm>
              <a:off x="28346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3"/>
            <p:cNvSpPr/>
            <p:nvPr/>
          </p:nvSpPr>
          <p:spPr>
            <a:xfrm>
              <a:off x="28525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3"/>
            <p:cNvSpPr/>
            <p:nvPr/>
          </p:nvSpPr>
          <p:spPr>
            <a:xfrm>
              <a:off x="28703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3"/>
            <p:cNvSpPr/>
            <p:nvPr/>
          </p:nvSpPr>
          <p:spPr>
            <a:xfrm>
              <a:off x="2906250"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3"/>
            <p:cNvSpPr/>
            <p:nvPr/>
          </p:nvSpPr>
          <p:spPr>
            <a:xfrm>
              <a:off x="29243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3"/>
            <p:cNvSpPr/>
            <p:nvPr/>
          </p:nvSpPr>
          <p:spPr>
            <a:xfrm>
              <a:off x="30496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3"/>
            <p:cNvSpPr/>
            <p:nvPr/>
          </p:nvSpPr>
          <p:spPr>
            <a:xfrm>
              <a:off x="3085500"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3"/>
            <p:cNvSpPr/>
            <p:nvPr/>
          </p:nvSpPr>
          <p:spPr>
            <a:xfrm>
              <a:off x="3103525"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3"/>
            <p:cNvSpPr/>
            <p:nvPr/>
          </p:nvSpPr>
          <p:spPr>
            <a:xfrm>
              <a:off x="3139225" y="429890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3"/>
            <p:cNvSpPr/>
            <p:nvPr/>
          </p:nvSpPr>
          <p:spPr>
            <a:xfrm>
              <a:off x="315725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3"/>
            <p:cNvSpPr/>
            <p:nvPr/>
          </p:nvSpPr>
          <p:spPr>
            <a:xfrm>
              <a:off x="3175100"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3"/>
            <p:cNvSpPr/>
            <p:nvPr/>
          </p:nvSpPr>
          <p:spPr>
            <a:xfrm>
              <a:off x="319312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3"/>
            <p:cNvSpPr/>
            <p:nvPr/>
          </p:nvSpPr>
          <p:spPr>
            <a:xfrm>
              <a:off x="3210975"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3"/>
            <p:cNvSpPr/>
            <p:nvPr/>
          </p:nvSpPr>
          <p:spPr>
            <a:xfrm>
              <a:off x="3228825" y="429890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3"/>
            <p:cNvSpPr/>
            <p:nvPr/>
          </p:nvSpPr>
          <p:spPr>
            <a:xfrm>
              <a:off x="3246875"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3"/>
            <p:cNvSpPr/>
            <p:nvPr/>
          </p:nvSpPr>
          <p:spPr>
            <a:xfrm>
              <a:off x="32647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3"/>
            <p:cNvSpPr/>
            <p:nvPr/>
          </p:nvSpPr>
          <p:spPr>
            <a:xfrm>
              <a:off x="3282750"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3"/>
            <p:cNvSpPr/>
            <p:nvPr/>
          </p:nvSpPr>
          <p:spPr>
            <a:xfrm>
              <a:off x="3300600" y="4298900"/>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3"/>
            <p:cNvSpPr/>
            <p:nvPr/>
          </p:nvSpPr>
          <p:spPr>
            <a:xfrm>
              <a:off x="3318450" y="4298900"/>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3"/>
            <p:cNvSpPr/>
            <p:nvPr/>
          </p:nvSpPr>
          <p:spPr>
            <a:xfrm>
              <a:off x="3336475"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3"/>
            <p:cNvSpPr/>
            <p:nvPr/>
          </p:nvSpPr>
          <p:spPr>
            <a:xfrm>
              <a:off x="3354325" y="4298900"/>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3"/>
            <p:cNvSpPr/>
            <p:nvPr/>
          </p:nvSpPr>
          <p:spPr>
            <a:xfrm>
              <a:off x="3372375" y="4298900"/>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3"/>
            <p:cNvSpPr/>
            <p:nvPr/>
          </p:nvSpPr>
          <p:spPr>
            <a:xfrm>
              <a:off x="3390225"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3"/>
            <p:cNvSpPr/>
            <p:nvPr/>
          </p:nvSpPr>
          <p:spPr>
            <a:xfrm>
              <a:off x="3408075" y="429890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3"/>
            <p:cNvSpPr/>
            <p:nvPr/>
          </p:nvSpPr>
          <p:spPr>
            <a:xfrm>
              <a:off x="3426100" y="429890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3"/>
            <p:cNvSpPr/>
            <p:nvPr/>
          </p:nvSpPr>
          <p:spPr>
            <a:xfrm>
              <a:off x="3443950" y="429890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3"/>
            <p:cNvSpPr/>
            <p:nvPr/>
          </p:nvSpPr>
          <p:spPr>
            <a:xfrm>
              <a:off x="3461975" y="4298900"/>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3"/>
            <p:cNvSpPr/>
            <p:nvPr/>
          </p:nvSpPr>
          <p:spPr>
            <a:xfrm>
              <a:off x="3479825" y="4298900"/>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3"/>
            <p:cNvSpPr/>
            <p:nvPr/>
          </p:nvSpPr>
          <p:spPr>
            <a:xfrm>
              <a:off x="3497675" y="429890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3"/>
            <p:cNvSpPr/>
            <p:nvPr/>
          </p:nvSpPr>
          <p:spPr>
            <a:xfrm>
              <a:off x="3515700" y="429890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3"/>
            <p:cNvSpPr/>
            <p:nvPr/>
          </p:nvSpPr>
          <p:spPr>
            <a:xfrm>
              <a:off x="3533550" y="429890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3"/>
            <p:cNvSpPr/>
            <p:nvPr/>
          </p:nvSpPr>
          <p:spPr>
            <a:xfrm>
              <a:off x="3551600" y="429890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3"/>
            <p:cNvSpPr/>
            <p:nvPr/>
          </p:nvSpPr>
          <p:spPr>
            <a:xfrm>
              <a:off x="3569450" y="429890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3"/>
            <p:cNvSpPr/>
            <p:nvPr/>
          </p:nvSpPr>
          <p:spPr>
            <a:xfrm>
              <a:off x="3587300" y="4298900"/>
              <a:ext cx="8300" cy="8300"/>
            </a:xfrm>
            <a:custGeom>
              <a:rect b="b" l="l" r="r" t="t"/>
              <a:pathLst>
                <a:path extrusionOk="0" h="332" w="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3"/>
            <p:cNvSpPr/>
            <p:nvPr/>
          </p:nvSpPr>
          <p:spPr>
            <a:xfrm>
              <a:off x="3605325" y="4298900"/>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3"/>
            <p:cNvSpPr/>
            <p:nvPr/>
          </p:nvSpPr>
          <p:spPr>
            <a:xfrm>
              <a:off x="25478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3"/>
            <p:cNvSpPr/>
            <p:nvPr/>
          </p:nvSpPr>
          <p:spPr>
            <a:xfrm>
              <a:off x="25658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3"/>
            <p:cNvSpPr/>
            <p:nvPr/>
          </p:nvSpPr>
          <p:spPr>
            <a:xfrm>
              <a:off x="25836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3"/>
            <p:cNvSpPr/>
            <p:nvPr/>
          </p:nvSpPr>
          <p:spPr>
            <a:xfrm>
              <a:off x="260155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3"/>
            <p:cNvSpPr/>
            <p:nvPr/>
          </p:nvSpPr>
          <p:spPr>
            <a:xfrm>
              <a:off x="26374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3"/>
            <p:cNvSpPr/>
            <p:nvPr/>
          </p:nvSpPr>
          <p:spPr>
            <a:xfrm>
              <a:off x="2655450"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3"/>
            <p:cNvSpPr/>
            <p:nvPr/>
          </p:nvSpPr>
          <p:spPr>
            <a:xfrm>
              <a:off x="2673300"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3"/>
            <p:cNvSpPr/>
            <p:nvPr/>
          </p:nvSpPr>
          <p:spPr>
            <a:xfrm>
              <a:off x="26911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3"/>
            <p:cNvSpPr/>
            <p:nvPr/>
          </p:nvSpPr>
          <p:spPr>
            <a:xfrm>
              <a:off x="270917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3"/>
            <p:cNvSpPr/>
            <p:nvPr/>
          </p:nvSpPr>
          <p:spPr>
            <a:xfrm>
              <a:off x="272702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3"/>
            <p:cNvSpPr/>
            <p:nvPr/>
          </p:nvSpPr>
          <p:spPr>
            <a:xfrm>
              <a:off x="27450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3"/>
            <p:cNvSpPr/>
            <p:nvPr/>
          </p:nvSpPr>
          <p:spPr>
            <a:xfrm>
              <a:off x="27629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3"/>
            <p:cNvSpPr/>
            <p:nvPr/>
          </p:nvSpPr>
          <p:spPr>
            <a:xfrm>
              <a:off x="2816650"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3"/>
            <p:cNvSpPr/>
            <p:nvPr/>
          </p:nvSpPr>
          <p:spPr>
            <a:xfrm>
              <a:off x="28346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3"/>
            <p:cNvSpPr/>
            <p:nvPr/>
          </p:nvSpPr>
          <p:spPr>
            <a:xfrm>
              <a:off x="28525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3"/>
            <p:cNvSpPr/>
            <p:nvPr/>
          </p:nvSpPr>
          <p:spPr>
            <a:xfrm>
              <a:off x="28703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3"/>
            <p:cNvSpPr/>
            <p:nvPr/>
          </p:nvSpPr>
          <p:spPr>
            <a:xfrm>
              <a:off x="30496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3"/>
            <p:cNvSpPr/>
            <p:nvPr/>
          </p:nvSpPr>
          <p:spPr>
            <a:xfrm>
              <a:off x="3085500"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3"/>
            <p:cNvSpPr/>
            <p:nvPr/>
          </p:nvSpPr>
          <p:spPr>
            <a:xfrm>
              <a:off x="3103525"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3"/>
            <p:cNvSpPr/>
            <p:nvPr/>
          </p:nvSpPr>
          <p:spPr>
            <a:xfrm>
              <a:off x="3139225" y="43169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3"/>
            <p:cNvSpPr/>
            <p:nvPr/>
          </p:nvSpPr>
          <p:spPr>
            <a:xfrm>
              <a:off x="3157250"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3"/>
            <p:cNvSpPr/>
            <p:nvPr/>
          </p:nvSpPr>
          <p:spPr>
            <a:xfrm>
              <a:off x="3175100"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3"/>
            <p:cNvSpPr/>
            <p:nvPr/>
          </p:nvSpPr>
          <p:spPr>
            <a:xfrm>
              <a:off x="319312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3"/>
            <p:cNvSpPr/>
            <p:nvPr/>
          </p:nvSpPr>
          <p:spPr>
            <a:xfrm>
              <a:off x="3210975" y="4316925"/>
              <a:ext cx="8325" cy="8325"/>
            </a:xfrm>
            <a:custGeom>
              <a:rect b="b" l="l" r="r" t="t"/>
              <a:pathLst>
                <a:path extrusionOk="0" h="333" w="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3"/>
            <p:cNvSpPr/>
            <p:nvPr/>
          </p:nvSpPr>
          <p:spPr>
            <a:xfrm>
              <a:off x="3228825" y="4316925"/>
              <a:ext cx="8325" cy="8325"/>
            </a:xfrm>
            <a:custGeom>
              <a:rect b="b" l="l" r="r" t="t"/>
              <a:pathLst>
                <a:path extrusionOk="0" h="333" w="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3"/>
            <p:cNvSpPr/>
            <p:nvPr/>
          </p:nvSpPr>
          <p:spPr>
            <a:xfrm>
              <a:off x="3246875" y="4316925"/>
              <a:ext cx="8300" cy="8325"/>
            </a:xfrm>
            <a:custGeom>
              <a:rect b="b" l="l" r="r" t="t"/>
              <a:pathLst>
                <a:path extrusionOk="0" h="333" w="332">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3"/>
            <p:cNvSpPr/>
            <p:nvPr/>
          </p:nvSpPr>
          <p:spPr>
            <a:xfrm>
              <a:off x="32647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3"/>
            <p:cNvSpPr/>
            <p:nvPr/>
          </p:nvSpPr>
          <p:spPr>
            <a:xfrm>
              <a:off x="3282750" y="4316925"/>
              <a:ext cx="8325" cy="8325"/>
            </a:xfrm>
            <a:custGeom>
              <a:rect b="b" l="l" r="r" t="t"/>
              <a:pathLst>
                <a:path extrusionOk="0" h="333" w="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3"/>
            <p:cNvSpPr/>
            <p:nvPr/>
          </p:nvSpPr>
          <p:spPr>
            <a:xfrm>
              <a:off x="3300600" y="4316925"/>
              <a:ext cx="8325" cy="8325"/>
            </a:xfrm>
            <a:custGeom>
              <a:rect b="b" l="l" r="r" t="t"/>
              <a:pathLst>
                <a:path extrusionOk="0" h="333" w="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3"/>
            <p:cNvSpPr/>
            <p:nvPr/>
          </p:nvSpPr>
          <p:spPr>
            <a:xfrm>
              <a:off x="3318450" y="4316925"/>
              <a:ext cx="8325" cy="8325"/>
            </a:xfrm>
            <a:custGeom>
              <a:rect b="b" l="l" r="r" t="t"/>
              <a:pathLst>
                <a:path extrusionOk="0" h="333" w="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3"/>
            <p:cNvSpPr/>
            <p:nvPr/>
          </p:nvSpPr>
          <p:spPr>
            <a:xfrm>
              <a:off x="3336475" y="4316925"/>
              <a:ext cx="8325" cy="8325"/>
            </a:xfrm>
            <a:custGeom>
              <a:rect b="b" l="l" r="r" t="t"/>
              <a:pathLst>
                <a:path extrusionOk="0" h="333" w="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3"/>
            <p:cNvSpPr/>
            <p:nvPr/>
          </p:nvSpPr>
          <p:spPr>
            <a:xfrm>
              <a:off x="3354325" y="4316925"/>
              <a:ext cx="8325" cy="8325"/>
            </a:xfrm>
            <a:custGeom>
              <a:rect b="b" l="l" r="r" t="t"/>
              <a:pathLst>
                <a:path extrusionOk="0" h="333" w="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3"/>
            <p:cNvSpPr/>
            <p:nvPr/>
          </p:nvSpPr>
          <p:spPr>
            <a:xfrm>
              <a:off x="3372375" y="4316925"/>
              <a:ext cx="8300" cy="8325"/>
            </a:xfrm>
            <a:custGeom>
              <a:rect b="b" l="l" r="r" t="t"/>
              <a:pathLst>
                <a:path extrusionOk="0" h="333" w="332">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3"/>
            <p:cNvSpPr/>
            <p:nvPr/>
          </p:nvSpPr>
          <p:spPr>
            <a:xfrm>
              <a:off x="3390225"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3"/>
            <p:cNvSpPr/>
            <p:nvPr/>
          </p:nvSpPr>
          <p:spPr>
            <a:xfrm>
              <a:off x="3408075" y="4316925"/>
              <a:ext cx="8300" cy="8325"/>
            </a:xfrm>
            <a:custGeom>
              <a:rect b="b" l="l" r="r" t="t"/>
              <a:pathLst>
                <a:path extrusionOk="0" h="333" w="332">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3"/>
            <p:cNvSpPr/>
            <p:nvPr/>
          </p:nvSpPr>
          <p:spPr>
            <a:xfrm>
              <a:off x="3426100" y="4316925"/>
              <a:ext cx="8325" cy="8325"/>
            </a:xfrm>
            <a:custGeom>
              <a:rect b="b" l="l" r="r" t="t"/>
              <a:pathLst>
                <a:path extrusionOk="0" h="333" w="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3"/>
            <p:cNvSpPr/>
            <p:nvPr/>
          </p:nvSpPr>
          <p:spPr>
            <a:xfrm>
              <a:off x="3443950" y="4316925"/>
              <a:ext cx="8325" cy="8325"/>
            </a:xfrm>
            <a:custGeom>
              <a:rect b="b" l="l" r="r" t="t"/>
              <a:pathLst>
                <a:path extrusionOk="0" h="333" w="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3"/>
            <p:cNvSpPr/>
            <p:nvPr/>
          </p:nvSpPr>
          <p:spPr>
            <a:xfrm>
              <a:off x="3461975" y="4316925"/>
              <a:ext cx="8325" cy="8325"/>
            </a:xfrm>
            <a:custGeom>
              <a:rect b="b" l="l" r="r" t="t"/>
              <a:pathLst>
                <a:path extrusionOk="0" h="333" w="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3"/>
            <p:cNvSpPr/>
            <p:nvPr/>
          </p:nvSpPr>
          <p:spPr>
            <a:xfrm>
              <a:off x="3479825" y="4316925"/>
              <a:ext cx="8325" cy="8325"/>
            </a:xfrm>
            <a:custGeom>
              <a:rect b="b" l="l" r="r" t="t"/>
              <a:pathLst>
                <a:path extrusionOk="0" h="333" w="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3"/>
            <p:cNvSpPr/>
            <p:nvPr/>
          </p:nvSpPr>
          <p:spPr>
            <a:xfrm>
              <a:off x="3497675" y="4316925"/>
              <a:ext cx="8325" cy="8325"/>
            </a:xfrm>
            <a:custGeom>
              <a:rect b="b" l="l" r="r" t="t"/>
              <a:pathLst>
                <a:path extrusionOk="0" h="333" w="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3"/>
            <p:cNvSpPr/>
            <p:nvPr/>
          </p:nvSpPr>
          <p:spPr>
            <a:xfrm>
              <a:off x="3569450" y="4316925"/>
              <a:ext cx="8300" cy="8325"/>
            </a:xfrm>
            <a:custGeom>
              <a:rect b="b" l="l" r="r" t="t"/>
              <a:pathLst>
                <a:path extrusionOk="0" h="333" w="332">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3"/>
            <p:cNvSpPr/>
            <p:nvPr/>
          </p:nvSpPr>
          <p:spPr>
            <a:xfrm>
              <a:off x="25658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3"/>
            <p:cNvSpPr/>
            <p:nvPr/>
          </p:nvSpPr>
          <p:spPr>
            <a:xfrm>
              <a:off x="25836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3"/>
            <p:cNvSpPr/>
            <p:nvPr/>
          </p:nvSpPr>
          <p:spPr>
            <a:xfrm>
              <a:off x="2655450"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3"/>
            <p:cNvSpPr/>
            <p:nvPr/>
          </p:nvSpPr>
          <p:spPr>
            <a:xfrm>
              <a:off x="2673300"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3"/>
            <p:cNvSpPr/>
            <p:nvPr/>
          </p:nvSpPr>
          <p:spPr>
            <a:xfrm>
              <a:off x="26911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3"/>
            <p:cNvSpPr/>
            <p:nvPr/>
          </p:nvSpPr>
          <p:spPr>
            <a:xfrm>
              <a:off x="270917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3"/>
            <p:cNvSpPr/>
            <p:nvPr/>
          </p:nvSpPr>
          <p:spPr>
            <a:xfrm>
              <a:off x="272702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3"/>
            <p:cNvSpPr/>
            <p:nvPr/>
          </p:nvSpPr>
          <p:spPr>
            <a:xfrm>
              <a:off x="27450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3"/>
            <p:cNvSpPr/>
            <p:nvPr/>
          </p:nvSpPr>
          <p:spPr>
            <a:xfrm>
              <a:off x="27629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3"/>
            <p:cNvSpPr/>
            <p:nvPr/>
          </p:nvSpPr>
          <p:spPr>
            <a:xfrm>
              <a:off x="27807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3"/>
            <p:cNvSpPr/>
            <p:nvPr/>
          </p:nvSpPr>
          <p:spPr>
            <a:xfrm>
              <a:off x="2816650"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3"/>
            <p:cNvSpPr/>
            <p:nvPr/>
          </p:nvSpPr>
          <p:spPr>
            <a:xfrm>
              <a:off x="28346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3"/>
            <p:cNvSpPr/>
            <p:nvPr/>
          </p:nvSpPr>
          <p:spPr>
            <a:xfrm>
              <a:off x="28525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3"/>
            <p:cNvSpPr/>
            <p:nvPr/>
          </p:nvSpPr>
          <p:spPr>
            <a:xfrm>
              <a:off x="28703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3"/>
            <p:cNvSpPr/>
            <p:nvPr/>
          </p:nvSpPr>
          <p:spPr>
            <a:xfrm>
              <a:off x="3031750"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3"/>
            <p:cNvSpPr/>
            <p:nvPr/>
          </p:nvSpPr>
          <p:spPr>
            <a:xfrm>
              <a:off x="30496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3"/>
            <p:cNvSpPr/>
            <p:nvPr/>
          </p:nvSpPr>
          <p:spPr>
            <a:xfrm>
              <a:off x="3085500"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3"/>
            <p:cNvSpPr/>
            <p:nvPr/>
          </p:nvSpPr>
          <p:spPr>
            <a:xfrm>
              <a:off x="3103525"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3"/>
            <p:cNvSpPr/>
            <p:nvPr/>
          </p:nvSpPr>
          <p:spPr>
            <a:xfrm>
              <a:off x="3121375"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3"/>
            <p:cNvSpPr/>
            <p:nvPr/>
          </p:nvSpPr>
          <p:spPr>
            <a:xfrm>
              <a:off x="3139225" y="4334775"/>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3"/>
            <p:cNvSpPr/>
            <p:nvPr/>
          </p:nvSpPr>
          <p:spPr>
            <a:xfrm>
              <a:off x="315725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3"/>
            <p:cNvSpPr/>
            <p:nvPr/>
          </p:nvSpPr>
          <p:spPr>
            <a:xfrm>
              <a:off x="3175100"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3"/>
            <p:cNvSpPr/>
            <p:nvPr/>
          </p:nvSpPr>
          <p:spPr>
            <a:xfrm>
              <a:off x="319312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3"/>
            <p:cNvSpPr/>
            <p:nvPr/>
          </p:nvSpPr>
          <p:spPr>
            <a:xfrm>
              <a:off x="3210975" y="43347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3"/>
            <p:cNvSpPr/>
            <p:nvPr/>
          </p:nvSpPr>
          <p:spPr>
            <a:xfrm>
              <a:off x="3228825" y="43347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3"/>
            <p:cNvSpPr/>
            <p:nvPr/>
          </p:nvSpPr>
          <p:spPr>
            <a:xfrm>
              <a:off x="3246875" y="43347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3"/>
            <p:cNvSpPr/>
            <p:nvPr/>
          </p:nvSpPr>
          <p:spPr>
            <a:xfrm>
              <a:off x="32647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3"/>
            <p:cNvSpPr/>
            <p:nvPr/>
          </p:nvSpPr>
          <p:spPr>
            <a:xfrm>
              <a:off x="3282750" y="43347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3"/>
            <p:cNvSpPr/>
            <p:nvPr/>
          </p:nvSpPr>
          <p:spPr>
            <a:xfrm>
              <a:off x="3300600" y="43347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3"/>
            <p:cNvSpPr/>
            <p:nvPr/>
          </p:nvSpPr>
          <p:spPr>
            <a:xfrm>
              <a:off x="3318450" y="43347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3"/>
            <p:cNvSpPr/>
            <p:nvPr/>
          </p:nvSpPr>
          <p:spPr>
            <a:xfrm>
              <a:off x="3336475"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3"/>
            <p:cNvSpPr/>
            <p:nvPr/>
          </p:nvSpPr>
          <p:spPr>
            <a:xfrm>
              <a:off x="3354325" y="43347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3"/>
            <p:cNvSpPr/>
            <p:nvPr/>
          </p:nvSpPr>
          <p:spPr>
            <a:xfrm>
              <a:off x="3372375" y="43347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3"/>
            <p:cNvSpPr/>
            <p:nvPr/>
          </p:nvSpPr>
          <p:spPr>
            <a:xfrm>
              <a:off x="3390225"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3"/>
            <p:cNvSpPr/>
            <p:nvPr/>
          </p:nvSpPr>
          <p:spPr>
            <a:xfrm>
              <a:off x="3408075" y="43347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3"/>
            <p:cNvSpPr/>
            <p:nvPr/>
          </p:nvSpPr>
          <p:spPr>
            <a:xfrm>
              <a:off x="3426100" y="43347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3"/>
            <p:cNvSpPr/>
            <p:nvPr/>
          </p:nvSpPr>
          <p:spPr>
            <a:xfrm>
              <a:off x="3443950" y="43347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3"/>
            <p:cNvSpPr/>
            <p:nvPr/>
          </p:nvSpPr>
          <p:spPr>
            <a:xfrm>
              <a:off x="3461975" y="43347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3"/>
            <p:cNvSpPr/>
            <p:nvPr/>
          </p:nvSpPr>
          <p:spPr>
            <a:xfrm>
              <a:off x="3479825" y="43347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3"/>
            <p:cNvSpPr/>
            <p:nvPr/>
          </p:nvSpPr>
          <p:spPr>
            <a:xfrm>
              <a:off x="3497675" y="4334775"/>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3"/>
            <p:cNvSpPr/>
            <p:nvPr/>
          </p:nvSpPr>
          <p:spPr>
            <a:xfrm>
              <a:off x="3515700" y="43347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3"/>
            <p:cNvSpPr/>
            <p:nvPr/>
          </p:nvSpPr>
          <p:spPr>
            <a:xfrm>
              <a:off x="3569450" y="43347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3"/>
            <p:cNvSpPr/>
            <p:nvPr/>
          </p:nvSpPr>
          <p:spPr>
            <a:xfrm>
              <a:off x="2529950"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3"/>
            <p:cNvSpPr/>
            <p:nvPr/>
          </p:nvSpPr>
          <p:spPr>
            <a:xfrm>
              <a:off x="25478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3"/>
            <p:cNvSpPr/>
            <p:nvPr/>
          </p:nvSpPr>
          <p:spPr>
            <a:xfrm>
              <a:off x="2655450"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3"/>
            <p:cNvSpPr/>
            <p:nvPr/>
          </p:nvSpPr>
          <p:spPr>
            <a:xfrm>
              <a:off x="2673300"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3"/>
            <p:cNvSpPr/>
            <p:nvPr/>
          </p:nvSpPr>
          <p:spPr>
            <a:xfrm>
              <a:off x="26911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3"/>
            <p:cNvSpPr/>
            <p:nvPr/>
          </p:nvSpPr>
          <p:spPr>
            <a:xfrm>
              <a:off x="270917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3"/>
            <p:cNvSpPr/>
            <p:nvPr/>
          </p:nvSpPr>
          <p:spPr>
            <a:xfrm>
              <a:off x="272702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3"/>
            <p:cNvSpPr/>
            <p:nvPr/>
          </p:nvSpPr>
          <p:spPr>
            <a:xfrm>
              <a:off x="27450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3"/>
            <p:cNvSpPr/>
            <p:nvPr/>
          </p:nvSpPr>
          <p:spPr>
            <a:xfrm>
              <a:off x="27629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3"/>
            <p:cNvSpPr/>
            <p:nvPr/>
          </p:nvSpPr>
          <p:spPr>
            <a:xfrm>
              <a:off x="27807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3"/>
            <p:cNvSpPr/>
            <p:nvPr/>
          </p:nvSpPr>
          <p:spPr>
            <a:xfrm>
              <a:off x="279880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3"/>
            <p:cNvSpPr/>
            <p:nvPr/>
          </p:nvSpPr>
          <p:spPr>
            <a:xfrm>
              <a:off x="2816650"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3"/>
            <p:cNvSpPr/>
            <p:nvPr/>
          </p:nvSpPr>
          <p:spPr>
            <a:xfrm>
              <a:off x="28346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3"/>
            <p:cNvSpPr/>
            <p:nvPr/>
          </p:nvSpPr>
          <p:spPr>
            <a:xfrm>
              <a:off x="28525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3"/>
            <p:cNvSpPr/>
            <p:nvPr/>
          </p:nvSpPr>
          <p:spPr>
            <a:xfrm>
              <a:off x="28703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3"/>
            <p:cNvSpPr/>
            <p:nvPr/>
          </p:nvSpPr>
          <p:spPr>
            <a:xfrm>
              <a:off x="30496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3"/>
            <p:cNvSpPr/>
            <p:nvPr/>
          </p:nvSpPr>
          <p:spPr>
            <a:xfrm>
              <a:off x="3067650"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3"/>
            <p:cNvSpPr/>
            <p:nvPr/>
          </p:nvSpPr>
          <p:spPr>
            <a:xfrm>
              <a:off x="3067650" y="4335850"/>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3"/>
            <p:cNvSpPr/>
            <p:nvPr/>
          </p:nvSpPr>
          <p:spPr>
            <a:xfrm>
              <a:off x="3085500"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3"/>
            <p:cNvSpPr/>
            <p:nvPr/>
          </p:nvSpPr>
          <p:spPr>
            <a:xfrm>
              <a:off x="3103525"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3"/>
            <p:cNvSpPr/>
            <p:nvPr/>
          </p:nvSpPr>
          <p:spPr>
            <a:xfrm>
              <a:off x="3121375"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3"/>
            <p:cNvSpPr/>
            <p:nvPr/>
          </p:nvSpPr>
          <p:spPr>
            <a:xfrm>
              <a:off x="3139225" y="4352800"/>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3"/>
            <p:cNvSpPr/>
            <p:nvPr/>
          </p:nvSpPr>
          <p:spPr>
            <a:xfrm>
              <a:off x="315725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3"/>
            <p:cNvSpPr/>
            <p:nvPr/>
          </p:nvSpPr>
          <p:spPr>
            <a:xfrm>
              <a:off x="3175100"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3"/>
            <p:cNvSpPr/>
            <p:nvPr/>
          </p:nvSpPr>
          <p:spPr>
            <a:xfrm>
              <a:off x="319312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3"/>
            <p:cNvSpPr/>
            <p:nvPr/>
          </p:nvSpPr>
          <p:spPr>
            <a:xfrm>
              <a:off x="3210975"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3"/>
            <p:cNvSpPr/>
            <p:nvPr/>
          </p:nvSpPr>
          <p:spPr>
            <a:xfrm>
              <a:off x="3228825" y="4352800"/>
              <a:ext cx="8325" cy="8325"/>
            </a:xfrm>
            <a:custGeom>
              <a:rect b="b" l="l" r="r" t="t"/>
              <a:pathLst>
                <a:path extrusionOk="0" h="333" w="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3"/>
            <p:cNvSpPr/>
            <p:nvPr/>
          </p:nvSpPr>
          <p:spPr>
            <a:xfrm>
              <a:off x="3246875" y="4352800"/>
              <a:ext cx="8300" cy="8325"/>
            </a:xfrm>
            <a:custGeom>
              <a:rect b="b" l="l" r="r" t="t"/>
              <a:pathLst>
                <a:path extrusionOk="0" h="333" w="332">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3"/>
            <p:cNvSpPr/>
            <p:nvPr/>
          </p:nvSpPr>
          <p:spPr>
            <a:xfrm>
              <a:off x="32647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3"/>
            <p:cNvSpPr/>
            <p:nvPr/>
          </p:nvSpPr>
          <p:spPr>
            <a:xfrm>
              <a:off x="3282750" y="4352800"/>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3"/>
            <p:cNvSpPr/>
            <p:nvPr/>
          </p:nvSpPr>
          <p:spPr>
            <a:xfrm>
              <a:off x="3300600" y="4352800"/>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3"/>
            <p:cNvSpPr/>
            <p:nvPr/>
          </p:nvSpPr>
          <p:spPr>
            <a:xfrm>
              <a:off x="3318450" y="4352800"/>
              <a:ext cx="8325" cy="8325"/>
            </a:xfrm>
            <a:custGeom>
              <a:rect b="b" l="l" r="r" t="t"/>
              <a:pathLst>
                <a:path extrusionOk="0" h="333" w="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3"/>
            <p:cNvSpPr/>
            <p:nvPr/>
          </p:nvSpPr>
          <p:spPr>
            <a:xfrm>
              <a:off x="3336475"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3"/>
            <p:cNvSpPr/>
            <p:nvPr/>
          </p:nvSpPr>
          <p:spPr>
            <a:xfrm>
              <a:off x="3354325" y="4352800"/>
              <a:ext cx="8325" cy="8325"/>
            </a:xfrm>
            <a:custGeom>
              <a:rect b="b" l="l" r="r" t="t"/>
              <a:pathLst>
                <a:path extrusionOk="0" h="333" w="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3"/>
            <p:cNvSpPr/>
            <p:nvPr/>
          </p:nvSpPr>
          <p:spPr>
            <a:xfrm>
              <a:off x="3372375" y="4352800"/>
              <a:ext cx="8300" cy="8325"/>
            </a:xfrm>
            <a:custGeom>
              <a:rect b="b" l="l" r="r" t="t"/>
              <a:pathLst>
                <a:path extrusionOk="0" h="333" w="332">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3"/>
            <p:cNvSpPr/>
            <p:nvPr/>
          </p:nvSpPr>
          <p:spPr>
            <a:xfrm>
              <a:off x="3390225" y="4352800"/>
              <a:ext cx="8300" cy="8325"/>
            </a:xfrm>
            <a:custGeom>
              <a:rect b="b" l="l" r="r" t="t"/>
              <a:pathLst>
                <a:path extrusionOk="0" h="333" w="332">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3"/>
            <p:cNvSpPr/>
            <p:nvPr/>
          </p:nvSpPr>
          <p:spPr>
            <a:xfrm>
              <a:off x="3408075" y="4352800"/>
              <a:ext cx="8300" cy="8325"/>
            </a:xfrm>
            <a:custGeom>
              <a:rect b="b" l="l" r="r" t="t"/>
              <a:pathLst>
                <a:path extrusionOk="0" h="333" w="332">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3"/>
            <p:cNvSpPr/>
            <p:nvPr/>
          </p:nvSpPr>
          <p:spPr>
            <a:xfrm>
              <a:off x="3426100" y="4352800"/>
              <a:ext cx="8325" cy="8325"/>
            </a:xfrm>
            <a:custGeom>
              <a:rect b="b" l="l" r="r" t="t"/>
              <a:pathLst>
                <a:path extrusionOk="0" h="333" w="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3"/>
            <p:cNvSpPr/>
            <p:nvPr/>
          </p:nvSpPr>
          <p:spPr>
            <a:xfrm>
              <a:off x="3443950" y="4352800"/>
              <a:ext cx="8325" cy="8325"/>
            </a:xfrm>
            <a:custGeom>
              <a:rect b="b" l="l" r="r" t="t"/>
              <a:pathLst>
                <a:path extrusionOk="0" h="333" w="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3"/>
            <p:cNvSpPr/>
            <p:nvPr/>
          </p:nvSpPr>
          <p:spPr>
            <a:xfrm>
              <a:off x="3461975" y="4352800"/>
              <a:ext cx="8325" cy="8325"/>
            </a:xfrm>
            <a:custGeom>
              <a:rect b="b" l="l" r="r" t="t"/>
              <a:pathLst>
                <a:path extrusionOk="0" h="333" w="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3"/>
            <p:cNvSpPr/>
            <p:nvPr/>
          </p:nvSpPr>
          <p:spPr>
            <a:xfrm>
              <a:off x="3479825" y="4352800"/>
              <a:ext cx="8325" cy="8325"/>
            </a:xfrm>
            <a:custGeom>
              <a:rect b="b" l="l" r="r" t="t"/>
              <a:pathLst>
                <a:path extrusionOk="0" h="333" w="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3"/>
            <p:cNvSpPr/>
            <p:nvPr/>
          </p:nvSpPr>
          <p:spPr>
            <a:xfrm>
              <a:off x="3497675" y="4352800"/>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3"/>
            <p:cNvSpPr/>
            <p:nvPr/>
          </p:nvSpPr>
          <p:spPr>
            <a:xfrm>
              <a:off x="3515700" y="4352800"/>
              <a:ext cx="8325" cy="8325"/>
            </a:xfrm>
            <a:custGeom>
              <a:rect b="b" l="l" r="r" t="t"/>
              <a:pathLst>
                <a:path extrusionOk="0" h="333" w="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3"/>
            <p:cNvSpPr/>
            <p:nvPr/>
          </p:nvSpPr>
          <p:spPr>
            <a:xfrm>
              <a:off x="3533550" y="4352800"/>
              <a:ext cx="8325" cy="8325"/>
            </a:xfrm>
            <a:custGeom>
              <a:rect b="b" l="l" r="r" t="t"/>
              <a:pathLst>
                <a:path extrusionOk="0" h="333" w="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3"/>
            <p:cNvSpPr/>
            <p:nvPr/>
          </p:nvSpPr>
          <p:spPr>
            <a:xfrm>
              <a:off x="2655450"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3"/>
            <p:cNvSpPr/>
            <p:nvPr/>
          </p:nvSpPr>
          <p:spPr>
            <a:xfrm>
              <a:off x="2673300"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3"/>
            <p:cNvSpPr/>
            <p:nvPr/>
          </p:nvSpPr>
          <p:spPr>
            <a:xfrm>
              <a:off x="26911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3"/>
            <p:cNvSpPr/>
            <p:nvPr/>
          </p:nvSpPr>
          <p:spPr>
            <a:xfrm>
              <a:off x="270917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3"/>
            <p:cNvSpPr/>
            <p:nvPr/>
          </p:nvSpPr>
          <p:spPr>
            <a:xfrm>
              <a:off x="272702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3"/>
            <p:cNvSpPr/>
            <p:nvPr/>
          </p:nvSpPr>
          <p:spPr>
            <a:xfrm>
              <a:off x="27450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3"/>
            <p:cNvSpPr/>
            <p:nvPr/>
          </p:nvSpPr>
          <p:spPr>
            <a:xfrm>
              <a:off x="27629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3"/>
            <p:cNvSpPr/>
            <p:nvPr/>
          </p:nvSpPr>
          <p:spPr>
            <a:xfrm>
              <a:off x="27807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3"/>
            <p:cNvSpPr/>
            <p:nvPr/>
          </p:nvSpPr>
          <p:spPr>
            <a:xfrm>
              <a:off x="279880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3"/>
            <p:cNvSpPr/>
            <p:nvPr/>
          </p:nvSpPr>
          <p:spPr>
            <a:xfrm>
              <a:off x="2816650"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3"/>
            <p:cNvSpPr/>
            <p:nvPr/>
          </p:nvSpPr>
          <p:spPr>
            <a:xfrm>
              <a:off x="28346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3"/>
            <p:cNvSpPr/>
            <p:nvPr/>
          </p:nvSpPr>
          <p:spPr>
            <a:xfrm>
              <a:off x="28703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3"/>
            <p:cNvSpPr/>
            <p:nvPr/>
          </p:nvSpPr>
          <p:spPr>
            <a:xfrm>
              <a:off x="288840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3"/>
            <p:cNvSpPr/>
            <p:nvPr/>
          </p:nvSpPr>
          <p:spPr>
            <a:xfrm>
              <a:off x="30496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3"/>
            <p:cNvSpPr/>
            <p:nvPr/>
          </p:nvSpPr>
          <p:spPr>
            <a:xfrm>
              <a:off x="3067650"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3"/>
            <p:cNvSpPr/>
            <p:nvPr/>
          </p:nvSpPr>
          <p:spPr>
            <a:xfrm>
              <a:off x="3085500"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3"/>
            <p:cNvSpPr/>
            <p:nvPr/>
          </p:nvSpPr>
          <p:spPr>
            <a:xfrm>
              <a:off x="3103525"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3"/>
            <p:cNvSpPr/>
            <p:nvPr/>
          </p:nvSpPr>
          <p:spPr>
            <a:xfrm>
              <a:off x="3121375"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3"/>
            <p:cNvSpPr/>
            <p:nvPr/>
          </p:nvSpPr>
          <p:spPr>
            <a:xfrm>
              <a:off x="3139225" y="43708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3"/>
            <p:cNvSpPr/>
            <p:nvPr/>
          </p:nvSpPr>
          <p:spPr>
            <a:xfrm>
              <a:off x="3157250"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3"/>
            <p:cNvSpPr/>
            <p:nvPr/>
          </p:nvSpPr>
          <p:spPr>
            <a:xfrm>
              <a:off x="3175100"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3"/>
            <p:cNvSpPr/>
            <p:nvPr/>
          </p:nvSpPr>
          <p:spPr>
            <a:xfrm>
              <a:off x="319312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3"/>
            <p:cNvSpPr/>
            <p:nvPr/>
          </p:nvSpPr>
          <p:spPr>
            <a:xfrm>
              <a:off x="3210975"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3"/>
            <p:cNvSpPr/>
            <p:nvPr/>
          </p:nvSpPr>
          <p:spPr>
            <a:xfrm>
              <a:off x="3228825" y="43708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3"/>
            <p:cNvSpPr/>
            <p:nvPr/>
          </p:nvSpPr>
          <p:spPr>
            <a:xfrm>
              <a:off x="3246875" y="4370825"/>
              <a:ext cx="8300" cy="8325"/>
            </a:xfrm>
            <a:custGeom>
              <a:rect b="b" l="l" r="r" t="t"/>
              <a:pathLst>
                <a:path extrusionOk="0" h="333" w="332">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3"/>
            <p:cNvSpPr/>
            <p:nvPr/>
          </p:nvSpPr>
          <p:spPr>
            <a:xfrm>
              <a:off x="32647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3"/>
            <p:cNvSpPr/>
            <p:nvPr/>
          </p:nvSpPr>
          <p:spPr>
            <a:xfrm>
              <a:off x="3282750" y="43708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3"/>
            <p:cNvSpPr/>
            <p:nvPr/>
          </p:nvSpPr>
          <p:spPr>
            <a:xfrm>
              <a:off x="3300600" y="43708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3"/>
            <p:cNvSpPr/>
            <p:nvPr/>
          </p:nvSpPr>
          <p:spPr>
            <a:xfrm>
              <a:off x="3318450" y="43708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3"/>
            <p:cNvSpPr/>
            <p:nvPr/>
          </p:nvSpPr>
          <p:spPr>
            <a:xfrm>
              <a:off x="3336475" y="43708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3"/>
            <p:cNvSpPr/>
            <p:nvPr/>
          </p:nvSpPr>
          <p:spPr>
            <a:xfrm>
              <a:off x="3354325" y="43708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3"/>
            <p:cNvSpPr/>
            <p:nvPr/>
          </p:nvSpPr>
          <p:spPr>
            <a:xfrm>
              <a:off x="3372375" y="43708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3"/>
            <p:cNvSpPr/>
            <p:nvPr/>
          </p:nvSpPr>
          <p:spPr>
            <a:xfrm>
              <a:off x="3390225" y="43708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3"/>
            <p:cNvSpPr/>
            <p:nvPr/>
          </p:nvSpPr>
          <p:spPr>
            <a:xfrm>
              <a:off x="3408075" y="43708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3"/>
            <p:cNvSpPr/>
            <p:nvPr/>
          </p:nvSpPr>
          <p:spPr>
            <a:xfrm>
              <a:off x="3426100" y="43708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3"/>
            <p:cNvSpPr/>
            <p:nvPr/>
          </p:nvSpPr>
          <p:spPr>
            <a:xfrm>
              <a:off x="3443950" y="43708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3"/>
            <p:cNvSpPr/>
            <p:nvPr/>
          </p:nvSpPr>
          <p:spPr>
            <a:xfrm>
              <a:off x="3461975" y="43708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3"/>
            <p:cNvSpPr/>
            <p:nvPr/>
          </p:nvSpPr>
          <p:spPr>
            <a:xfrm>
              <a:off x="3479825" y="43708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3"/>
            <p:cNvSpPr/>
            <p:nvPr/>
          </p:nvSpPr>
          <p:spPr>
            <a:xfrm>
              <a:off x="3497675" y="43708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3"/>
            <p:cNvSpPr/>
            <p:nvPr/>
          </p:nvSpPr>
          <p:spPr>
            <a:xfrm>
              <a:off x="3533550" y="43708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3"/>
            <p:cNvSpPr/>
            <p:nvPr/>
          </p:nvSpPr>
          <p:spPr>
            <a:xfrm>
              <a:off x="2655450"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3"/>
            <p:cNvSpPr/>
            <p:nvPr/>
          </p:nvSpPr>
          <p:spPr>
            <a:xfrm>
              <a:off x="2673300"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3"/>
            <p:cNvSpPr/>
            <p:nvPr/>
          </p:nvSpPr>
          <p:spPr>
            <a:xfrm>
              <a:off x="26911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3"/>
            <p:cNvSpPr/>
            <p:nvPr/>
          </p:nvSpPr>
          <p:spPr>
            <a:xfrm>
              <a:off x="270917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3"/>
            <p:cNvSpPr/>
            <p:nvPr/>
          </p:nvSpPr>
          <p:spPr>
            <a:xfrm>
              <a:off x="272702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3"/>
            <p:cNvSpPr/>
            <p:nvPr/>
          </p:nvSpPr>
          <p:spPr>
            <a:xfrm>
              <a:off x="27450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3"/>
            <p:cNvSpPr/>
            <p:nvPr/>
          </p:nvSpPr>
          <p:spPr>
            <a:xfrm>
              <a:off x="27629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3"/>
            <p:cNvSpPr/>
            <p:nvPr/>
          </p:nvSpPr>
          <p:spPr>
            <a:xfrm>
              <a:off x="27807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3"/>
            <p:cNvSpPr/>
            <p:nvPr/>
          </p:nvSpPr>
          <p:spPr>
            <a:xfrm>
              <a:off x="279880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3"/>
            <p:cNvSpPr/>
            <p:nvPr/>
          </p:nvSpPr>
          <p:spPr>
            <a:xfrm>
              <a:off x="2816650"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3"/>
            <p:cNvSpPr/>
            <p:nvPr/>
          </p:nvSpPr>
          <p:spPr>
            <a:xfrm>
              <a:off x="30496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3"/>
            <p:cNvSpPr/>
            <p:nvPr/>
          </p:nvSpPr>
          <p:spPr>
            <a:xfrm>
              <a:off x="3067650"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3"/>
            <p:cNvSpPr/>
            <p:nvPr/>
          </p:nvSpPr>
          <p:spPr>
            <a:xfrm>
              <a:off x="3085500"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3"/>
            <p:cNvSpPr/>
            <p:nvPr/>
          </p:nvSpPr>
          <p:spPr>
            <a:xfrm>
              <a:off x="3103525"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3"/>
            <p:cNvSpPr/>
            <p:nvPr/>
          </p:nvSpPr>
          <p:spPr>
            <a:xfrm>
              <a:off x="3139225" y="4388675"/>
              <a:ext cx="8325" cy="8325"/>
            </a:xfrm>
            <a:custGeom>
              <a:rect b="b" l="l" r="r" t="t"/>
              <a:pathLst>
                <a:path extrusionOk="0" h="333" w="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3"/>
            <p:cNvSpPr/>
            <p:nvPr/>
          </p:nvSpPr>
          <p:spPr>
            <a:xfrm>
              <a:off x="3157250"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3"/>
            <p:cNvSpPr/>
            <p:nvPr/>
          </p:nvSpPr>
          <p:spPr>
            <a:xfrm>
              <a:off x="3175100"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3"/>
            <p:cNvSpPr/>
            <p:nvPr/>
          </p:nvSpPr>
          <p:spPr>
            <a:xfrm>
              <a:off x="319312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3"/>
            <p:cNvSpPr/>
            <p:nvPr/>
          </p:nvSpPr>
          <p:spPr>
            <a:xfrm>
              <a:off x="3210975"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3"/>
            <p:cNvSpPr/>
            <p:nvPr/>
          </p:nvSpPr>
          <p:spPr>
            <a:xfrm>
              <a:off x="3228825" y="4388675"/>
              <a:ext cx="8325" cy="8325"/>
            </a:xfrm>
            <a:custGeom>
              <a:rect b="b" l="l" r="r" t="t"/>
              <a:pathLst>
                <a:path extrusionOk="0" h="333" w="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3"/>
            <p:cNvSpPr/>
            <p:nvPr/>
          </p:nvSpPr>
          <p:spPr>
            <a:xfrm>
              <a:off x="3246875" y="4388675"/>
              <a:ext cx="8300" cy="8325"/>
            </a:xfrm>
            <a:custGeom>
              <a:rect b="b" l="l" r="r" t="t"/>
              <a:pathLst>
                <a:path extrusionOk="0" h="333" w="332">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3"/>
            <p:cNvSpPr/>
            <p:nvPr/>
          </p:nvSpPr>
          <p:spPr>
            <a:xfrm>
              <a:off x="32647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3"/>
            <p:cNvSpPr/>
            <p:nvPr/>
          </p:nvSpPr>
          <p:spPr>
            <a:xfrm>
              <a:off x="3282750" y="4388675"/>
              <a:ext cx="8325" cy="8325"/>
            </a:xfrm>
            <a:custGeom>
              <a:rect b="b" l="l" r="r" t="t"/>
              <a:pathLst>
                <a:path extrusionOk="0" h="333" w="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3"/>
            <p:cNvSpPr/>
            <p:nvPr/>
          </p:nvSpPr>
          <p:spPr>
            <a:xfrm>
              <a:off x="3300600" y="4388675"/>
              <a:ext cx="8325" cy="8325"/>
            </a:xfrm>
            <a:custGeom>
              <a:rect b="b" l="l" r="r" t="t"/>
              <a:pathLst>
                <a:path extrusionOk="0" h="333" w="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3"/>
            <p:cNvSpPr/>
            <p:nvPr/>
          </p:nvSpPr>
          <p:spPr>
            <a:xfrm>
              <a:off x="3318450" y="4388675"/>
              <a:ext cx="8325" cy="8325"/>
            </a:xfrm>
            <a:custGeom>
              <a:rect b="b" l="l" r="r" t="t"/>
              <a:pathLst>
                <a:path extrusionOk="0" h="333" w="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3"/>
            <p:cNvSpPr/>
            <p:nvPr/>
          </p:nvSpPr>
          <p:spPr>
            <a:xfrm>
              <a:off x="3336475" y="4388675"/>
              <a:ext cx="8325" cy="8325"/>
            </a:xfrm>
            <a:custGeom>
              <a:rect b="b" l="l" r="r" t="t"/>
              <a:pathLst>
                <a:path extrusionOk="0" h="333" w="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3"/>
            <p:cNvSpPr/>
            <p:nvPr/>
          </p:nvSpPr>
          <p:spPr>
            <a:xfrm>
              <a:off x="3354325"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3"/>
            <p:cNvSpPr/>
            <p:nvPr/>
          </p:nvSpPr>
          <p:spPr>
            <a:xfrm>
              <a:off x="3372375" y="4388675"/>
              <a:ext cx="8300" cy="8325"/>
            </a:xfrm>
            <a:custGeom>
              <a:rect b="b" l="l" r="r" t="t"/>
              <a:pathLst>
                <a:path extrusionOk="0" h="333" w="332">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3"/>
            <p:cNvSpPr/>
            <p:nvPr/>
          </p:nvSpPr>
          <p:spPr>
            <a:xfrm>
              <a:off x="3390225" y="4388675"/>
              <a:ext cx="8300" cy="8325"/>
            </a:xfrm>
            <a:custGeom>
              <a:rect b="b" l="l" r="r" t="t"/>
              <a:pathLst>
                <a:path extrusionOk="0" h="333" w="332">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3"/>
            <p:cNvSpPr/>
            <p:nvPr/>
          </p:nvSpPr>
          <p:spPr>
            <a:xfrm>
              <a:off x="3408075" y="4388675"/>
              <a:ext cx="8300" cy="8325"/>
            </a:xfrm>
            <a:custGeom>
              <a:rect b="b" l="l" r="r" t="t"/>
              <a:pathLst>
                <a:path extrusionOk="0" h="333" w="332">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3"/>
            <p:cNvSpPr/>
            <p:nvPr/>
          </p:nvSpPr>
          <p:spPr>
            <a:xfrm>
              <a:off x="3426100" y="4388675"/>
              <a:ext cx="8325" cy="8325"/>
            </a:xfrm>
            <a:custGeom>
              <a:rect b="b" l="l" r="r" t="t"/>
              <a:pathLst>
                <a:path extrusionOk="0" h="333" w="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3"/>
            <p:cNvSpPr/>
            <p:nvPr/>
          </p:nvSpPr>
          <p:spPr>
            <a:xfrm>
              <a:off x="3443950" y="4388675"/>
              <a:ext cx="8325" cy="8325"/>
            </a:xfrm>
            <a:custGeom>
              <a:rect b="b" l="l" r="r" t="t"/>
              <a:pathLst>
                <a:path extrusionOk="0" h="333" w="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3"/>
            <p:cNvSpPr/>
            <p:nvPr/>
          </p:nvSpPr>
          <p:spPr>
            <a:xfrm>
              <a:off x="3461975" y="4388675"/>
              <a:ext cx="8325" cy="8325"/>
            </a:xfrm>
            <a:custGeom>
              <a:rect b="b" l="l" r="r" t="t"/>
              <a:pathLst>
                <a:path extrusionOk="0" h="333" w="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3"/>
            <p:cNvSpPr/>
            <p:nvPr/>
          </p:nvSpPr>
          <p:spPr>
            <a:xfrm>
              <a:off x="3479825" y="4388675"/>
              <a:ext cx="8325" cy="8325"/>
            </a:xfrm>
            <a:custGeom>
              <a:rect b="b" l="l" r="r" t="t"/>
              <a:pathLst>
                <a:path extrusionOk="0" h="333" w="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3"/>
            <p:cNvSpPr/>
            <p:nvPr/>
          </p:nvSpPr>
          <p:spPr>
            <a:xfrm>
              <a:off x="3497675" y="4388675"/>
              <a:ext cx="8325" cy="8325"/>
            </a:xfrm>
            <a:custGeom>
              <a:rect b="b" l="l" r="r" t="t"/>
              <a:pathLst>
                <a:path extrusionOk="0" h="333" w="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3"/>
            <p:cNvSpPr/>
            <p:nvPr/>
          </p:nvSpPr>
          <p:spPr>
            <a:xfrm>
              <a:off x="3533550" y="4388675"/>
              <a:ext cx="8325" cy="8325"/>
            </a:xfrm>
            <a:custGeom>
              <a:rect b="b" l="l" r="r" t="t"/>
              <a:pathLst>
                <a:path extrusionOk="0" h="333" w="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3"/>
            <p:cNvSpPr/>
            <p:nvPr/>
          </p:nvSpPr>
          <p:spPr>
            <a:xfrm>
              <a:off x="2655450"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3"/>
            <p:cNvSpPr/>
            <p:nvPr/>
          </p:nvSpPr>
          <p:spPr>
            <a:xfrm>
              <a:off x="2673300"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3"/>
            <p:cNvSpPr/>
            <p:nvPr/>
          </p:nvSpPr>
          <p:spPr>
            <a:xfrm>
              <a:off x="26911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3"/>
            <p:cNvSpPr/>
            <p:nvPr/>
          </p:nvSpPr>
          <p:spPr>
            <a:xfrm>
              <a:off x="270917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3"/>
            <p:cNvSpPr/>
            <p:nvPr/>
          </p:nvSpPr>
          <p:spPr>
            <a:xfrm>
              <a:off x="2727025"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3"/>
            <p:cNvSpPr/>
            <p:nvPr/>
          </p:nvSpPr>
          <p:spPr>
            <a:xfrm>
              <a:off x="27450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3"/>
            <p:cNvSpPr/>
            <p:nvPr/>
          </p:nvSpPr>
          <p:spPr>
            <a:xfrm>
              <a:off x="27629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3"/>
            <p:cNvSpPr/>
            <p:nvPr/>
          </p:nvSpPr>
          <p:spPr>
            <a:xfrm>
              <a:off x="27807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3"/>
            <p:cNvSpPr/>
            <p:nvPr/>
          </p:nvSpPr>
          <p:spPr>
            <a:xfrm>
              <a:off x="279880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3"/>
            <p:cNvSpPr/>
            <p:nvPr/>
          </p:nvSpPr>
          <p:spPr>
            <a:xfrm>
              <a:off x="2816650"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3"/>
            <p:cNvSpPr/>
            <p:nvPr/>
          </p:nvSpPr>
          <p:spPr>
            <a:xfrm>
              <a:off x="3031750"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3"/>
            <p:cNvSpPr/>
            <p:nvPr/>
          </p:nvSpPr>
          <p:spPr>
            <a:xfrm>
              <a:off x="3031750" y="4388675"/>
              <a:ext cx="8325" cy="8325"/>
            </a:xfrm>
            <a:custGeom>
              <a:rect b="b" l="l" r="r" t="t"/>
              <a:pathLst>
                <a:path extrusionOk="0" h="333" w="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3"/>
            <p:cNvSpPr/>
            <p:nvPr/>
          </p:nvSpPr>
          <p:spPr>
            <a:xfrm>
              <a:off x="30496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3"/>
            <p:cNvSpPr/>
            <p:nvPr/>
          </p:nvSpPr>
          <p:spPr>
            <a:xfrm>
              <a:off x="3067650"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3"/>
            <p:cNvSpPr/>
            <p:nvPr/>
          </p:nvSpPr>
          <p:spPr>
            <a:xfrm>
              <a:off x="3103525"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3"/>
            <p:cNvSpPr/>
            <p:nvPr/>
          </p:nvSpPr>
          <p:spPr>
            <a:xfrm>
              <a:off x="3121375"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3"/>
            <p:cNvSpPr/>
            <p:nvPr/>
          </p:nvSpPr>
          <p:spPr>
            <a:xfrm>
              <a:off x="3121375" y="44231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3"/>
            <p:cNvSpPr/>
            <p:nvPr/>
          </p:nvSpPr>
          <p:spPr>
            <a:xfrm>
              <a:off x="3139225" y="44067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3"/>
            <p:cNvSpPr/>
            <p:nvPr/>
          </p:nvSpPr>
          <p:spPr>
            <a:xfrm>
              <a:off x="3139225" y="44231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3"/>
            <p:cNvSpPr/>
            <p:nvPr/>
          </p:nvSpPr>
          <p:spPr>
            <a:xfrm>
              <a:off x="3157250"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3"/>
            <p:cNvSpPr/>
            <p:nvPr/>
          </p:nvSpPr>
          <p:spPr>
            <a:xfrm>
              <a:off x="3157250" y="44240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3"/>
            <p:cNvSpPr/>
            <p:nvPr/>
          </p:nvSpPr>
          <p:spPr>
            <a:xfrm>
              <a:off x="3175100" y="4424025"/>
              <a:ext cx="8325" cy="8325"/>
            </a:xfrm>
            <a:custGeom>
              <a:rect b="b" l="l" r="r" t="t"/>
              <a:pathLst>
                <a:path extrusionOk="0" h="333" w="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3"/>
            <p:cNvSpPr/>
            <p:nvPr/>
          </p:nvSpPr>
          <p:spPr>
            <a:xfrm>
              <a:off x="3175100" y="4448375"/>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3"/>
            <p:cNvSpPr/>
            <p:nvPr/>
          </p:nvSpPr>
          <p:spPr>
            <a:xfrm>
              <a:off x="3175100" y="44067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3"/>
            <p:cNvSpPr/>
            <p:nvPr/>
          </p:nvSpPr>
          <p:spPr>
            <a:xfrm>
              <a:off x="319312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3"/>
            <p:cNvSpPr/>
            <p:nvPr/>
          </p:nvSpPr>
          <p:spPr>
            <a:xfrm>
              <a:off x="3210975"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3"/>
            <p:cNvSpPr/>
            <p:nvPr/>
          </p:nvSpPr>
          <p:spPr>
            <a:xfrm>
              <a:off x="3228825" y="44067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3"/>
            <p:cNvSpPr/>
            <p:nvPr/>
          </p:nvSpPr>
          <p:spPr>
            <a:xfrm>
              <a:off x="3246875" y="44067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3"/>
            <p:cNvSpPr/>
            <p:nvPr/>
          </p:nvSpPr>
          <p:spPr>
            <a:xfrm>
              <a:off x="32647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3"/>
            <p:cNvSpPr/>
            <p:nvPr/>
          </p:nvSpPr>
          <p:spPr>
            <a:xfrm>
              <a:off x="3282750" y="4406725"/>
              <a:ext cx="8325" cy="8300"/>
            </a:xfrm>
            <a:custGeom>
              <a:rect b="b" l="l" r="r" t="t"/>
              <a:pathLst>
                <a:path extrusionOk="0" h="332" w="333">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3"/>
            <p:cNvSpPr/>
            <p:nvPr/>
          </p:nvSpPr>
          <p:spPr>
            <a:xfrm>
              <a:off x="3300600" y="4406725"/>
              <a:ext cx="8325" cy="8300"/>
            </a:xfrm>
            <a:custGeom>
              <a:rect b="b" l="l" r="r" t="t"/>
              <a:pathLst>
                <a:path extrusionOk="0" h="332" w="333">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3"/>
            <p:cNvSpPr/>
            <p:nvPr/>
          </p:nvSpPr>
          <p:spPr>
            <a:xfrm>
              <a:off x="3318450" y="44067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3"/>
            <p:cNvSpPr/>
            <p:nvPr/>
          </p:nvSpPr>
          <p:spPr>
            <a:xfrm>
              <a:off x="3336475" y="44067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3"/>
            <p:cNvSpPr/>
            <p:nvPr/>
          </p:nvSpPr>
          <p:spPr>
            <a:xfrm>
              <a:off x="3354325" y="44067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3"/>
            <p:cNvSpPr/>
            <p:nvPr/>
          </p:nvSpPr>
          <p:spPr>
            <a:xfrm>
              <a:off x="3372375" y="44067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3"/>
            <p:cNvSpPr/>
            <p:nvPr/>
          </p:nvSpPr>
          <p:spPr>
            <a:xfrm>
              <a:off x="3390225" y="44067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3"/>
            <p:cNvSpPr/>
            <p:nvPr/>
          </p:nvSpPr>
          <p:spPr>
            <a:xfrm>
              <a:off x="3408075" y="44067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3"/>
            <p:cNvSpPr/>
            <p:nvPr/>
          </p:nvSpPr>
          <p:spPr>
            <a:xfrm>
              <a:off x="3426100" y="44067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3"/>
            <p:cNvSpPr/>
            <p:nvPr/>
          </p:nvSpPr>
          <p:spPr>
            <a:xfrm>
              <a:off x="3443950" y="44067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3"/>
            <p:cNvSpPr/>
            <p:nvPr/>
          </p:nvSpPr>
          <p:spPr>
            <a:xfrm>
              <a:off x="3461975" y="4406725"/>
              <a:ext cx="8325" cy="8300"/>
            </a:xfrm>
            <a:custGeom>
              <a:rect b="b" l="l" r="r" t="t"/>
              <a:pathLst>
                <a:path extrusionOk="0" h="332" w="333">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3"/>
            <p:cNvSpPr/>
            <p:nvPr/>
          </p:nvSpPr>
          <p:spPr>
            <a:xfrm>
              <a:off x="3479825" y="44067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3"/>
            <p:cNvSpPr/>
            <p:nvPr/>
          </p:nvSpPr>
          <p:spPr>
            <a:xfrm>
              <a:off x="3533550" y="44067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3"/>
            <p:cNvSpPr/>
            <p:nvPr/>
          </p:nvSpPr>
          <p:spPr>
            <a:xfrm>
              <a:off x="2655450"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3"/>
            <p:cNvSpPr/>
            <p:nvPr/>
          </p:nvSpPr>
          <p:spPr>
            <a:xfrm>
              <a:off x="2673300" y="4424575"/>
              <a:ext cx="8325" cy="8325"/>
            </a:xfrm>
            <a:custGeom>
              <a:rect b="b" l="l" r="r" t="t"/>
              <a:pathLst>
                <a:path extrusionOk="0" h="333" w="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3"/>
            <p:cNvSpPr/>
            <p:nvPr/>
          </p:nvSpPr>
          <p:spPr>
            <a:xfrm>
              <a:off x="26911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3"/>
            <p:cNvSpPr/>
            <p:nvPr/>
          </p:nvSpPr>
          <p:spPr>
            <a:xfrm>
              <a:off x="270917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3"/>
            <p:cNvSpPr/>
            <p:nvPr/>
          </p:nvSpPr>
          <p:spPr>
            <a:xfrm>
              <a:off x="2727025" y="4424575"/>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3"/>
            <p:cNvSpPr/>
            <p:nvPr/>
          </p:nvSpPr>
          <p:spPr>
            <a:xfrm>
              <a:off x="27450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3"/>
            <p:cNvSpPr/>
            <p:nvPr/>
          </p:nvSpPr>
          <p:spPr>
            <a:xfrm>
              <a:off x="27629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3"/>
            <p:cNvSpPr/>
            <p:nvPr/>
          </p:nvSpPr>
          <p:spPr>
            <a:xfrm>
              <a:off x="27807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3"/>
            <p:cNvSpPr/>
            <p:nvPr/>
          </p:nvSpPr>
          <p:spPr>
            <a:xfrm>
              <a:off x="279880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3"/>
            <p:cNvSpPr/>
            <p:nvPr/>
          </p:nvSpPr>
          <p:spPr>
            <a:xfrm>
              <a:off x="3067650"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3"/>
            <p:cNvSpPr/>
            <p:nvPr/>
          </p:nvSpPr>
          <p:spPr>
            <a:xfrm>
              <a:off x="3085500"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3"/>
            <p:cNvSpPr/>
            <p:nvPr/>
          </p:nvSpPr>
          <p:spPr>
            <a:xfrm>
              <a:off x="319312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3"/>
            <p:cNvSpPr/>
            <p:nvPr/>
          </p:nvSpPr>
          <p:spPr>
            <a:xfrm>
              <a:off x="3210975"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3"/>
            <p:cNvSpPr/>
            <p:nvPr/>
          </p:nvSpPr>
          <p:spPr>
            <a:xfrm>
              <a:off x="3228825" y="4424575"/>
              <a:ext cx="8325" cy="8325"/>
            </a:xfrm>
            <a:custGeom>
              <a:rect b="b" l="l" r="r" t="t"/>
              <a:pathLst>
                <a:path extrusionOk="0" h="333" w="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3"/>
            <p:cNvSpPr/>
            <p:nvPr/>
          </p:nvSpPr>
          <p:spPr>
            <a:xfrm>
              <a:off x="3246875" y="4424575"/>
              <a:ext cx="8300" cy="8325"/>
            </a:xfrm>
            <a:custGeom>
              <a:rect b="b" l="l" r="r" t="t"/>
              <a:pathLst>
                <a:path extrusionOk="0" h="333" w="332">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3"/>
            <p:cNvSpPr/>
            <p:nvPr/>
          </p:nvSpPr>
          <p:spPr>
            <a:xfrm>
              <a:off x="32647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3"/>
            <p:cNvSpPr/>
            <p:nvPr/>
          </p:nvSpPr>
          <p:spPr>
            <a:xfrm>
              <a:off x="3282750" y="4424575"/>
              <a:ext cx="8325" cy="8325"/>
            </a:xfrm>
            <a:custGeom>
              <a:rect b="b" l="l" r="r" t="t"/>
              <a:pathLst>
                <a:path extrusionOk="0" h="333" w="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3"/>
            <p:cNvSpPr/>
            <p:nvPr/>
          </p:nvSpPr>
          <p:spPr>
            <a:xfrm>
              <a:off x="3300600" y="4424575"/>
              <a:ext cx="8325" cy="8325"/>
            </a:xfrm>
            <a:custGeom>
              <a:rect b="b" l="l" r="r" t="t"/>
              <a:pathLst>
                <a:path extrusionOk="0" h="333" w="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3"/>
            <p:cNvSpPr/>
            <p:nvPr/>
          </p:nvSpPr>
          <p:spPr>
            <a:xfrm>
              <a:off x="3318450" y="4424575"/>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3"/>
            <p:cNvSpPr/>
            <p:nvPr/>
          </p:nvSpPr>
          <p:spPr>
            <a:xfrm>
              <a:off x="3336475"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3"/>
            <p:cNvSpPr/>
            <p:nvPr/>
          </p:nvSpPr>
          <p:spPr>
            <a:xfrm>
              <a:off x="3354325" y="4424575"/>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3"/>
            <p:cNvSpPr/>
            <p:nvPr/>
          </p:nvSpPr>
          <p:spPr>
            <a:xfrm>
              <a:off x="3372375" y="4424575"/>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3"/>
            <p:cNvSpPr/>
            <p:nvPr/>
          </p:nvSpPr>
          <p:spPr>
            <a:xfrm>
              <a:off x="3390225" y="4424575"/>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3"/>
            <p:cNvSpPr/>
            <p:nvPr/>
          </p:nvSpPr>
          <p:spPr>
            <a:xfrm>
              <a:off x="3408075" y="4424575"/>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3"/>
            <p:cNvSpPr/>
            <p:nvPr/>
          </p:nvSpPr>
          <p:spPr>
            <a:xfrm>
              <a:off x="3426100" y="4424575"/>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3"/>
            <p:cNvSpPr/>
            <p:nvPr/>
          </p:nvSpPr>
          <p:spPr>
            <a:xfrm>
              <a:off x="3443950" y="4424575"/>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3"/>
            <p:cNvSpPr/>
            <p:nvPr/>
          </p:nvSpPr>
          <p:spPr>
            <a:xfrm>
              <a:off x="3461975" y="4424575"/>
              <a:ext cx="8325" cy="8325"/>
            </a:xfrm>
            <a:custGeom>
              <a:rect b="b" l="l" r="r" t="t"/>
              <a:pathLst>
                <a:path extrusionOk="0" h="333" w="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3"/>
            <p:cNvSpPr/>
            <p:nvPr/>
          </p:nvSpPr>
          <p:spPr>
            <a:xfrm>
              <a:off x="3515700" y="4424575"/>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3"/>
            <p:cNvSpPr/>
            <p:nvPr/>
          </p:nvSpPr>
          <p:spPr>
            <a:xfrm>
              <a:off x="3533550" y="4424575"/>
              <a:ext cx="8325" cy="8325"/>
            </a:xfrm>
            <a:custGeom>
              <a:rect b="b" l="l" r="r" t="t"/>
              <a:pathLst>
                <a:path extrusionOk="0" h="333" w="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3"/>
            <p:cNvSpPr/>
            <p:nvPr/>
          </p:nvSpPr>
          <p:spPr>
            <a:xfrm>
              <a:off x="2673300" y="4442600"/>
              <a:ext cx="8325" cy="8325"/>
            </a:xfrm>
            <a:custGeom>
              <a:rect b="b" l="l" r="r" t="t"/>
              <a:pathLst>
                <a:path extrusionOk="0" h="333" w="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3"/>
            <p:cNvSpPr/>
            <p:nvPr/>
          </p:nvSpPr>
          <p:spPr>
            <a:xfrm>
              <a:off x="26911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3"/>
            <p:cNvSpPr/>
            <p:nvPr/>
          </p:nvSpPr>
          <p:spPr>
            <a:xfrm>
              <a:off x="270917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3"/>
            <p:cNvSpPr/>
            <p:nvPr/>
          </p:nvSpPr>
          <p:spPr>
            <a:xfrm>
              <a:off x="2727025"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3"/>
            <p:cNvSpPr/>
            <p:nvPr/>
          </p:nvSpPr>
          <p:spPr>
            <a:xfrm>
              <a:off x="27450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3"/>
            <p:cNvSpPr/>
            <p:nvPr/>
          </p:nvSpPr>
          <p:spPr>
            <a:xfrm>
              <a:off x="27629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3"/>
            <p:cNvSpPr/>
            <p:nvPr/>
          </p:nvSpPr>
          <p:spPr>
            <a:xfrm>
              <a:off x="27807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3"/>
            <p:cNvSpPr/>
            <p:nvPr/>
          </p:nvSpPr>
          <p:spPr>
            <a:xfrm>
              <a:off x="279880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3"/>
            <p:cNvSpPr/>
            <p:nvPr/>
          </p:nvSpPr>
          <p:spPr>
            <a:xfrm>
              <a:off x="3031750"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3"/>
            <p:cNvSpPr/>
            <p:nvPr/>
          </p:nvSpPr>
          <p:spPr>
            <a:xfrm>
              <a:off x="3049600" y="4442600"/>
              <a:ext cx="8325" cy="8325"/>
            </a:xfrm>
            <a:custGeom>
              <a:rect b="b" l="l" r="r" t="t"/>
              <a:pathLst>
                <a:path extrusionOk="0" h="333" w="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3"/>
            <p:cNvSpPr/>
            <p:nvPr/>
          </p:nvSpPr>
          <p:spPr>
            <a:xfrm>
              <a:off x="3067650"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3"/>
            <p:cNvSpPr/>
            <p:nvPr/>
          </p:nvSpPr>
          <p:spPr>
            <a:xfrm>
              <a:off x="3085500"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3"/>
            <p:cNvSpPr/>
            <p:nvPr/>
          </p:nvSpPr>
          <p:spPr>
            <a:xfrm>
              <a:off x="3103525"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3"/>
            <p:cNvSpPr/>
            <p:nvPr/>
          </p:nvSpPr>
          <p:spPr>
            <a:xfrm>
              <a:off x="319312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3"/>
            <p:cNvSpPr/>
            <p:nvPr/>
          </p:nvSpPr>
          <p:spPr>
            <a:xfrm>
              <a:off x="3210975" y="4442600"/>
              <a:ext cx="8325" cy="8325"/>
            </a:xfrm>
            <a:custGeom>
              <a:rect b="b" l="l" r="r" t="t"/>
              <a:pathLst>
                <a:path extrusionOk="0" h="333" w="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3"/>
            <p:cNvSpPr/>
            <p:nvPr/>
          </p:nvSpPr>
          <p:spPr>
            <a:xfrm>
              <a:off x="3228825" y="4442600"/>
              <a:ext cx="8325" cy="8325"/>
            </a:xfrm>
            <a:custGeom>
              <a:rect b="b" l="l" r="r" t="t"/>
              <a:pathLst>
                <a:path extrusionOk="0" h="333" w="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3"/>
            <p:cNvSpPr/>
            <p:nvPr/>
          </p:nvSpPr>
          <p:spPr>
            <a:xfrm>
              <a:off x="3246875" y="4442600"/>
              <a:ext cx="8300" cy="8325"/>
            </a:xfrm>
            <a:custGeom>
              <a:rect b="b" l="l" r="r" t="t"/>
              <a:pathLst>
                <a:path extrusionOk="0" h="333" w="332">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3"/>
            <p:cNvSpPr/>
            <p:nvPr/>
          </p:nvSpPr>
          <p:spPr>
            <a:xfrm>
              <a:off x="32647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3"/>
            <p:cNvSpPr/>
            <p:nvPr/>
          </p:nvSpPr>
          <p:spPr>
            <a:xfrm>
              <a:off x="3282750" y="4442600"/>
              <a:ext cx="8325" cy="8325"/>
            </a:xfrm>
            <a:custGeom>
              <a:rect b="b" l="l" r="r" t="t"/>
              <a:pathLst>
                <a:path extrusionOk="0" h="333" w="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3"/>
            <p:cNvSpPr/>
            <p:nvPr/>
          </p:nvSpPr>
          <p:spPr>
            <a:xfrm>
              <a:off x="3300600" y="4442600"/>
              <a:ext cx="8325" cy="8325"/>
            </a:xfrm>
            <a:custGeom>
              <a:rect b="b" l="l" r="r" t="t"/>
              <a:pathLst>
                <a:path extrusionOk="0" h="333" w="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3"/>
            <p:cNvSpPr/>
            <p:nvPr/>
          </p:nvSpPr>
          <p:spPr>
            <a:xfrm>
              <a:off x="3318450" y="4442600"/>
              <a:ext cx="8325" cy="8325"/>
            </a:xfrm>
            <a:custGeom>
              <a:rect b="b" l="l" r="r" t="t"/>
              <a:pathLst>
                <a:path extrusionOk="0" h="333" w="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3"/>
            <p:cNvSpPr/>
            <p:nvPr/>
          </p:nvSpPr>
          <p:spPr>
            <a:xfrm>
              <a:off x="3336475" y="4442600"/>
              <a:ext cx="8325" cy="8325"/>
            </a:xfrm>
            <a:custGeom>
              <a:rect b="b" l="l" r="r" t="t"/>
              <a:pathLst>
                <a:path extrusionOk="0" h="333" w="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3"/>
            <p:cNvSpPr/>
            <p:nvPr/>
          </p:nvSpPr>
          <p:spPr>
            <a:xfrm>
              <a:off x="3354325" y="4442600"/>
              <a:ext cx="8325" cy="8325"/>
            </a:xfrm>
            <a:custGeom>
              <a:rect b="b" l="l" r="r" t="t"/>
              <a:pathLst>
                <a:path extrusionOk="0" h="333" w="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3"/>
            <p:cNvSpPr/>
            <p:nvPr/>
          </p:nvSpPr>
          <p:spPr>
            <a:xfrm>
              <a:off x="3372375" y="4442600"/>
              <a:ext cx="8300" cy="8325"/>
            </a:xfrm>
            <a:custGeom>
              <a:rect b="b" l="l" r="r" t="t"/>
              <a:pathLst>
                <a:path extrusionOk="0" h="333" w="332">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3"/>
            <p:cNvSpPr/>
            <p:nvPr/>
          </p:nvSpPr>
          <p:spPr>
            <a:xfrm>
              <a:off x="3390225" y="4442600"/>
              <a:ext cx="8300" cy="8325"/>
            </a:xfrm>
            <a:custGeom>
              <a:rect b="b" l="l" r="r" t="t"/>
              <a:pathLst>
                <a:path extrusionOk="0" h="333" w="332">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3"/>
            <p:cNvSpPr/>
            <p:nvPr/>
          </p:nvSpPr>
          <p:spPr>
            <a:xfrm>
              <a:off x="3408075" y="4442600"/>
              <a:ext cx="8300" cy="8325"/>
            </a:xfrm>
            <a:custGeom>
              <a:rect b="b" l="l" r="r" t="t"/>
              <a:pathLst>
                <a:path extrusionOk="0" h="333" w="332">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3"/>
            <p:cNvSpPr/>
            <p:nvPr/>
          </p:nvSpPr>
          <p:spPr>
            <a:xfrm>
              <a:off x="3426100" y="4442600"/>
              <a:ext cx="8325" cy="8325"/>
            </a:xfrm>
            <a:custGeom>
              <a:rect b="b" l="l" r="r" t="t"/>
              <a:pathLst>
                <a:path extrusionOk="0" h="333" w="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3"/>
            <p:cNvSpPr/>
            <p:nvPr/>
          </p:nvSpPr>
          <p:spPr>
            <a:xfrm>
              <a:off x="3443950" y="4442600"/>
              <a:ext cx="8325" cy="8325"/>
            </a:xfrm>
            <a:custGeom>
              <a:rect b="b" l="l" r="r" t="t"/>
              <a:pathLst>
                <a:path extrusionOk="0" h="333" w="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3"/>
            <p:cNvSpPr/>
            <p:nvPr/>
          </p:nvSpPr>
          <p:spPr>
            <a:xfrm>
              <a:off x="3461975" y="4442600"/>
              <a:ext cx="8325" cy="8325"/>
            </a:xfrm>
            <a:custGeom>
              <a:rect b="b" l="l" r="r" t="t"/>
              <a:pathLst>
                <a:path extrusionOk="0" h="333" w="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3"/>
            <p:cNvSpPr/>
            <p:nvPr/>
          </p:nvSpPr>
          <p:spPr>
            <a:xfrm>
              <a:off x="2673300" y="4460625"/>
              <a:ext cx="8325" cy="8325"/>
            </a:xfrm>
            <a:custGeom>
              <a:rect b="b" l="l" r="r" t="t"/>
              <a:pathLst>
                <a:path extrusionOk="0" h="333" w="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3"/>
            <p:cNvSpPr/>
            <p:nvPr/>
          </p:nvSpPr>
          <p:spPr>
            <a:xfrm>
              <a:off x="26911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3"/>
            <p:cNvSpPr/>
            <p:nvPr/>
          </p:nvSpPr>
          <p:spPr>
            <a:xfrm>
              <a:off x="270917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3"/>
            <p:cNvSpPr/>
            <p:nvPr/>
          </p:nvSpPr>
          <p:spPr>
            <a:xfrm>
              <a:off x="2727025"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3"/>
            <p:cNvSpPr/>
            <p:nvPr/>
          </p:nvSpPr>
          <p:spPr>
            <a:xfrm>
              <a:off x="27629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3"/>
            <p:cNvSpPr/>
            <p:nvPr/>
          </p:nvSpPr>
          <p:spPr>
            <a:xfrm>
              <a:off x="27807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3"/>
            <p:cNvSpPr/>
            <p:nvPr/>
          </p:nvSpPr>
          <p:spPr>
            <a:xfrm>
              <a:off x="279880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3"/>
            <p:cNvSpPr/>
            <p:nvPr/>
          </p:nvSpPr>
          <p:spPr>
            <a:xfrm>
              <a:off x="3031750"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3"/>
            <p:cNvSpPr/>
            <p:nvPr/>
          </p:nvSpPr>
          <p:spPr>
            <a:xfrm>
              <a:off x="30496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3"/>
            <p:cNvSpPr/>
            <p:nvPr/>
          </p:nvSpPr>
          <p:spPr>
            <a:xfrm>
              <a:off x="3067650"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3"/>
            <p:cNvSpPr/>
            <p:nvPr/>
          </p:nvSpPr>
          <p:spPr>
            <a:xfrm>
              <a:off x="3085500"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3"/>
            <p:cNvSpPr/>
            <p:nvPr/>
          </p:nvSpPr>
          <p:spPr>
            <a:xfrm>
              <a:off x="3103525"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3"/>
            <p:cNvSpPr/>
            <p:nvPr/>
          </p:nvSpPr>
          <p:spPr>
            <a:xfrm>
              <a:off x="3121375"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3"/>
            <p:cNvSpPr/>
            <p:nvPr/>
          </p:nvSpPr>
          <p:spPr>
            <a:xfrm>
              <a:off x="3139225" y="4460625"/>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3"/>
            <p:cNvSpPr/>
            <p:nvPr/>
          </p:nvSpPr>
          <p:spPr>
            <a:xfrm>
              <a:off x="3139225" y="4444225"/>
              <a:ext cx="8325" cy="8325"/>
            </a:xfrm>
            <a:custGeom>
              <a:rect b="b" l="l" r="r" t="t"/>
              <a:pathLst>
                <a:path extrusionOk="0" h="333" w="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3"/>
            <p:cNvSpPr/>
            <p:nvPr/>
          </p:nvSpPr>
          <p:spPr>
            <a:xfrm>
              <a:off x="3157250"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3"/>
            <p:cNvSpPr/>
            <p:nvPr/>
          </p:nvSpPr>
          <p:spPr>
            <a:xfrm>
              <a:off x="3175100" y="4460625"/>
              <a:ext cx="8325" cy="8325"/>
            </a:xfrm>
            <a:custGeom>
              <a:rect b="b" l="l" r="r" t="t"/>
              <a:pathLst>
                <a:path extrusionOk="0" h="333" w="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3"/>
            <p:cNvSpPr/>
            <p:nvPr/>
          </p:nvSpPr>
          <p:spPr>
            <a:xfrm>
              <a:off x="319312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3"/>
            <p:cNvSpPr/>
            <p:nvPr/>
          </p:nvSpPr>
          <p:spPr>
            <a:xfrm>
              <a:off x="3210975" y="4460625"/>
              <a:ext cx="8325" cy="8325"/>
            </a:xfrm>
            <a:custGeom>
              <a:rect b="b" l="l" r="r" t="t"/>
              <a:pathLst>
                <a:path extrusionOk="0" h="333" w="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3"/>
            <p:cNvSpPr/>
            <p:nvPr/>
          </p:nvSpPr>
          <p:spPr>
            <a:xfrm>
              <a:off x="3228825" y="4460625"/>
              <a:ext cx="8325" cy="8325"/>
            </a:xfrm>
            <a:custGeom>
              <a:rect b="b" l="l" r="r" t="t"/>
              <a:pathLst>
                <a:path extrusionOk="0" h="333" w="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3"/>
            <p:cNvSpPr/>
            <p:nvPr/>
          </p:nvSpPr>
          <p:spPr>
            <a:xfrm>
              <a:off x="32647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3"/>
            <p:cNvSpPr/>
            <p:nvPr/>
          </p:nvSpPr>
          <p:spPr>
            <a:xfrm>
              <a:off x="3282750" y="4460625"/>
              <a:ext cx="8325" cy="8325"/>
            </a:xfrm>
            <a:custGeom>
              <a:rect b="b" l="l" r="r" t="t"/>
              <a:pathLst>
                <a:path extrusionOk="0" h="333" w="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3"/>
            <p:cNvSpPr/>
            <p:nvPr/>
          </p:nvSpPr>
          <p:spPr>
            <a:xfrm>
              <a:off x="3300600" y="4460625"/>
              <a:ext cx="8325" cy="8325"/>
            </a:xfrm>
            <a:custGeom>
              <a:rect b="b" l="l" r="r" t="t"/>
              <a:pathLst>
                <a:path extrusionOk="0" h="333" w="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3"/>
            <p:cNvSpPr/>
            <p:nvPr/>
          </p:nvSpPr>
          <p:spPr>
            <a:xfrm>
              <a:off x="3318450" y="4460625"/>
              <a:ext cx="8325" cy="8325"/>
            </a:xfrm>
            <a:custGeom>
              <a:rect b="b" l="l" r="r" t="t"/>
              <a:pathLst>
                <a:path extrusionOk="0" h="333" w="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3"/>
            <p:cNvSpPr/>
            <p:nvPr/>
          </p:nvSpPr>
          <p:spPr>
            <a:xfrm>
              <a:off x="3336475" y="4460625"/>
              <a:ext cx="8325" cy="8325"/>
            </a:xfrm>
            <a:custGeom>
              <a:rect b="b" l="l" r="r" t="t"/>
              <a:pathLst>
                <a:path extrusionOk="0" h="333" w="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3"/>
            <p:cNvSpPr/>
            <p:nvPr/>
          </p:nvSpPr>
          <p:spPr>
            <a:xfrm>
              <a:off x="3354325" y="4460625"/>
              <a:ext cx="8325" cy="8325"/>
            </a:xfrm>
            <a:custGeom>
              <a:rect b="b" l="l" r="r" t="t"/>
              <a:pathLst>
                <a:path extrusionOk="0" h="333" w="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3"/>
            <p:cNvSpPr/>
            <p:nvPr/>
          </p:nvSpPr>
          <p:spPr>
            <a:xfrm>
              <a:off x="3372375" y="4460625"/>
              <a:ext cx="8300" cy="8325"/>
            </a:xfrm>
            <a:custGeom>
              <a:rect b="b" l="l" r="r" t="t"/>
              <a:pathLst>
                <a:path extrusionOk="0" h="333" w="332">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3"/>
            <p:cNvSpPr/>
            <p:nvPr/>
          </p:nvSpPr>
          <p:spPr>
            <a:xfrm>
              <a:off x="3390225" y="4460625"/>
              <a:ext cx="8300" cy="8325"/>
            </a:xfrm>
            <a:custGeom>
              <a:rect b="b" l="l" r="r" t="t"/>
              <a:pathLst>
                <a:path extrusionOk="0" h="333" w="332">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3"/>
            <p:cNvSpPr/>
            <p:nvPr/>
          </p:nvSpPr>
          <p:spPr>
            <a:xfrm>
              <a:off x="3408075" y="4460625"/>
              <a:ext cx="8300" cy="8325"/>
            </a:xfrm>
            <a:custGeom>
              <a:rect b="b" l="l" r="r" t="t"/>
              <a:pathLst>
                <a:path extrusionOk="0" h="333" w="332">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3"/>
            <p:cNvSpPr/>
            <p:nvPr/>
          </p:nvSpPr>
          <p:spPr>
            <a:xfrm>
              <a:off x="3426100" y="4460625"/>
              <a:ext cx="8325" cy="8325"/>
            </a:xfrm>
            <a:custGeom>
              <a:rect b="b" l="l" r="r" t="t"/>
              <a:pathLst>
                <a:path extrusionOk="0" h="333" w="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3"/>
            <p:cNvSpPr/>
            <p:nvPr/>
          </p:nvSpPr>
          <p:spPr>
            <a:xfrm>
              <a:off x="3443950" y="4460625"/>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3"/>
            <p:cNvSpPr/>
            <p:nvPr/>
          </p:nvSpPr>
          <p:spPr>
            <a:xfrm>
              <a:off x="3461975" y="4460625"/>
              <a:ext cx="8325" cy="8325"/>
            </a:xfrm>
            <a:custGeom>
              <a:rect b="b" l="l" r="r" t="t"/>
              <a:pathLst>
                <a:path extrusionOk="0" h="333" w="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3"/>
            <p:cNvSpPr/>
            <p:nvPr/>
          </p:nvSpPr>
          <p:spPr>
            <a:xfrm>
              <a:off x="2673300" y="4478475"/>
              <a:ext cx="8325" cy="8325"/>
            </a:xfrm>
            <a:custGeom>
              <a:rect b="b" l="l" r="r" t="t"/>
              <a:pathLst>
                <a:path extrusionOk="0" h="333" w="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3"/>
            <p:cNvSpPr/>
            <p:nvPr/>
          </p:nvSpPr>
          <p:spPr>
            <a:xfrm>
              <a:off x="26911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3"/>
            <p:cNvSpPr/>
            <p:nvPr/>
          </p:nvSpPr>
          <p:spPr>
            <a:xfrm>
              <a:off x="270917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3"/>
            <p:cNvSpPr/>
            <p:nvPr/>
          </p:nvSpPr>
          <p:spPr>
            <a:xfrm>
              <a:off x="2727025"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3"/>
            <p:cNvSpPr/>
            <p:nvPr/>
          </p:nvSpPr>
          <p:spPr>
            <a:xfrm>
              <a:off x="301390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3"/>
            <p:cNvSpPr/>
            <p:nvPr/>
          </p:nvSpPr>
          <p:spPr>
            <a:xfrm>
              <a:off x="3031750"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3"/>
            <p:cNvSpPr/>
            <p:nvPr/>
          </p:nvSpPr>
          <p:spPr>
            <a:xfrm>
              <a:off x="30496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3"/>
            <p:cNvSpPr/>
            <p:nvPr/>
          </p:nvSpPr>
          <p:spPr>
            <a:xfrm>
              <a:off x="3067650"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3"/>
            <p:cNvSpPr/>
            <p:nvPr/>
          </p:nvSpPr>
          <p:spPr>
            <a:xfrm>
              <a:off x="3085500"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3"/>
            <p:cNvSpPr/>
            <p:nvPr/>
          </p:nvSpPr>
          <p:spPr>
            <a:xfrm>
              <a:off x="3103525"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3"/>
            <p:cNvSpPr/>
            <p:nvPr/>
          </p:nvSpPr>
          <p:spPr>
            <a:xfrm>
              <a:off x="3121375"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3"/>
            <p:cNvSpPr/>
            <p:nvPr/>
          </p:nvSpPr>
          <p:spPr>
            <a:xfrm>
              <a:off x="3139225" y="4478475"/>
              <a:ext cx="8325" cy="8325"/>
            </a:xfrm>
            <a:custGeom>
              <a:rect b="b" l="l" r="r" t="t"/>
              <a:pathLst>
                <a:path extrusionOk="0" h="333" w="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3"/>
            <p:cNvSpPr/>
            <p:nvPr/>
          </p:nvSpPr>
          <p:spPr>
            <a:xfrm>
              <a:off x="3157250"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3"/>
            <p:cNvSpPr/>
            <p:nvPr/>
          </p:nvSpPr>
          <p:spPr>
            <a:xfrm>
              <a:off x="3175100" y="4478475"/>
              <a:ext cx="8325" cy="8325"/>
            </a:xfrm>
            <a:custGeom>
              <a:rect b="b" l="l" r="r" t="t"/>
              <a:pathLst>
                <a:path extrusionOk="0" h="333" w="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3"/>
            <p:cNvSpPr/>
            <p:nvPr/>
          </p:nvSpPr>
          <p:spPr>
            <a:xfrm>
              <a:off x="3210975" y="4478475"/>
              <a:ext cx="8325" cy="8325"/>
            </a:xfrm>
            <a:custGeom>
              <a:rect b="b" l="l" r="r" t="t"/>
              <a:pathLst>
                <a:path extrusionOk="0" h="333" w="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3"/>
            <p:cNvSpPr/>
            <p:nvPr/>
          </p:nvSpPr>
          <p:spPr>
            <a:xfrm>
              <a:off x="3228825" y="4478475"/>
              <a:ext cx="8325" cy="8325"/>
            </a:xfrm>
            <a:custGeom>
              <a:rect b="b" l="l" r="r" t="t"/>
              <a:pathLst>
                <a:path extrusionOk="0" h="333" w="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3"/>
            <p:cNvSpPr/>
            <p:nvPr/>
          </p:nvSpPr>
          <p:spPr>
            <a:xfrm>
              <a:off x="3246875" y="4478475"/>
              <a:ext cx="8300" cy="8325"/>
            </a:xfrm>
            <a:custGeom>
              <a:rect b="b" l="l" r="r" t="t"/>
              <a:pathLst>
                <a:path extrusionOk="0" h="333" w="332">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3"/>
            <p:cNvSpPr/>
            <p:nvPr/>
          </p:nvSpPr>
          <p:spPr>
            <a:xfrm>
              <a:off x="3282750" y="4478475"/>
              <a:ext cx="8325" cy="8325"/>
            </a:xfrm>
            <a:custGeom>
              <a:rect b="b" l="l" r="r" t="t"/>
              <a:pathLst>
                <a:path extrusionOk="0" h="333" w="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3"/>
            <p:cNvSpPr/>
            <p:nvPr/>
          </p:nvSpPr>
          <p:spPr>
            <a:xfrm>
              <a:off x="3300600" y="4478475"/>
              <a:ext cx="8325" cy="8325"/>
            </a:xfrm>
            <a:custGeom>
              <a:rect b="b" l="l" r="r" t="t"/>
              <a:pathLst>
                <a:path extrusionOk="0" h="333" w="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3"/>
            <p:cNvSpPr/>
            <p:nvPr/>
          </p:nvSpPr>
          <p:spPr>
            <a:xfrm>
              <a:off x="3318450" y="4478475"/>
              <a:ext cx="8325" cy="8325"/>
            </a:xfrm>
            <a:custGeom>
              <a:rect b="b" l="l" r="r" t="t"/>
              <a:pathLst>
                <a:path extrusionOk="0" h="333" w="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3"/>
            <p:cNvSpPr/>
            <p:nvPr/>
          </p:nvSpPr>
          <p:spPr>
            <a:xfrm>
              <a:off x="3336475" y="4478475"/>
              <a:ext cx="8325" cy="8325"/>
            </a:xfrm>
            <a:custGeom>
              <a:rect b="b" l="l" r="r" t="t"/>
              <a:pathLst>
                <a:path extrusionOk="0" h="333" w="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3"/>
            <p:cNvSpPr/>
            <p:nvPr/>
          </p:nvSpPr>
          <p:spPr>
            <a:xfrm>
              <a:off x="3354325" y="4478475"/>
              <a:ext cx="8325" cy="8325"/>
            </a:xfrm>
            <a:custGeom>
              <a:rect b="b" l="l" r="r" t="t"/>
              <a:pathLst>
                <a:path extrusionOk="0" h="333" w="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3"/>
            <p:cNvSpPr/>
            <p:nvPr/>
          </p:nvSpPr>
          <p:spPr>
            <a:xfrm>
              <a:off x="3372375" y="4478475"/>
              <a:ext cx="8300" cy="8325"/>
            </a:xfrm>
            <a:custGeom>
              <a:rect b="b" l="l" r="r" t="t"/>
              <a:pathLst>
                <a:path extrusionOk="0" h="333" w="332">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3"/>
            <p:cNvSpPr/>
            <p:nvPr/>
          </p:nvSpPr>
          <p:spPr>
            <a:xfrm>
              <a:off x="3390225" y="4478475"/>
              <a:ext cx="8300" cy="8325"/>
            </a:xfrm>
            <a:custGeom>
              <a:rect b="b" l="l" r="r" t="t"/>
              <a:pathLst>
                <a:path extrusionOk="0" h="333" w="332">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3"/>
            <p:cNvSpPr/>
            <p:nvPr/>
          </p:nvSpPr>
          <p:spPr>
            <a:xfrm>
              <a:off x="3408075" y="4478475"/>
              <a:ext cx="8300" cy="8325"/>
            </a:xfrm>
            <a:custGeom>
              <a:rect b="b" l="l" r="r" t="t"/>
              <a:pathLst>
                <a:path extrusionOk="0" h="333" w="332">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3"/>
            <p:cNvSpPr/>
            <p:nvPr/>
          </p:nvSpPr>
          <p:spPr>
            <a:xfrm>
              <a:off x="3426100" y="4478475"/>
              <a:ext cx="8325" cy="8325"/>
            </a:xfrm>
            <a:custGeom>
              <a:rect b="b" l="l" r="r" t="t"/>
              <a:pathLst>
                <a:path extrusionOk="0" h="333" w="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3"/>
            <p:cNvSpPr/>
            <p:nvPr/>
          </p:nvSpPr>
          <p:spPr>
            <a:xfrm>
              <a:off x="3443950" y="4478475"/>
              <a:ext cx="8325" cy="8325"/>
            </a:xfrm>
            <a:custGeom>
              <a:rect b="b" l="l" r="r" t="t"/>
              <a:pathLst>
                <a:path extrusionOk="0" h="333" w="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3"/>
            <p:cNvSpPr/>
            <p:nvPr/>
          </p:nvSpPr>
          <p:spPr>
            <a:xfrm>
              <a:off x="3461975" y="4478475"/>
              <a:ext cx="8325" cy="8325"/>
            </a:xfrm>
            <a:custGeom>
              <a:rect b="b" l="l" r="r" t="t"/>
              <a:pathLst>
                <a:path extrusionOk="0" h="333" w="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3"/>
            <p:cNvSpPr/>
            <p:nvPr/>
          </p:nvSpPr>
          <p:spPr>
            <a:xfrm>
              <a:off x="270917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3"/>
            <p:cNvSpPr/>
            <p:nvPr/>
          </p:nvSpPr>
          <p:spPr>
            <a:xfrm>
              <a:off x="272702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3"/>
            <p:cNvSpPr/>
            <p:nvPr/>
          </p:nvSpPr>
          <p:spPr>
            <a:xfrm>
              <a:off x="27450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3"/>
            <p:cNvSpPr/>
            <p:nvPr/>
          </p:nvSpPr>
          <p:spPr>
            <a:xfrm>
              <a:off x="27807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3"/>
            <p:cNvSpPr/>
            <p:nvPr/>
          </p:nvSpPr>
          <p:spPr>
            <a:xfrm>
              <a:off x="2816650"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3"/>
            <p:cNvSpPr/>
            <p:nvPr/>
          </p:nvSpPr>
          <p:spPr>
            <a:xfrm>
              <a:off x="28346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3"/>
            <p:cNvSpPr/>
            <p:nvPr/>
          </p:nvSpPr>
          <p:spPr>
            <a:xfrm>
              <a:off x="301390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3"/>
            <p:cNvSpPr/>
            <p:nvPr/>
          </p:nvSpPr>
          <p:spPr>
            <a:xfrm>
              <a:off x="3031750"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3"/>
            <p:cNvSpPr/>
            <p:nvPr/>
          </p:nvSpPr>
          <p:spPr>
            <a:xfrm>
              <a:off x="30496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3"/>
            <p:cNvSpPr/>
            <p:nvPr/>
          </p:nvSpPr>
          <p:spPr>
            <a:xfrm>
              <a:off x="3067650" y="4496525"/>
              <a:ext cx="8300" cy="8300"/>
            </a:xfrm>
            <a:custGeom>
              <a:rect b="b" l="l" r="r" t="t"/>
              <a:pathLst>
                <a:path extrusionOk="0" h="332" w="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3"/>
            <p:cNvSpPr/>
            <p:nvPr/>
          </p:nvSpPr>
          <p:spPr>
            <a:xfrm>
              <a:off x="3085500"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3"/>
            <p:cNvSpPr/>
            <p:nvPr/>
          </p:nvSpPr>
          <p:spPr>
            <a:xfrm>
              <a:off x="3103525"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3"/>
            <p:cNvSpPr/>
            <p:nvPr/>
          </p:nvSpPr>
          <p:spPr>
            <a:xfrm>
              <a:off x="3121375"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3"/>
            <p:cNvSpPr/>
            <p:nvPr/>
          </p:nvSpPr>
          <p:spPr>
            <a:xfrm>
              <a:off x="3139225" y="4496525"/>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3"/>
            <p:cNvSpPr/>
            <p:nvPr/>
          </p:nvSpPr>
          <p:spPr>
            <a:xfrm>
              <a:off x="3157250"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3"/>
            <p:cNvSpPr/>
            <p:nvPr/>
          </p:nvSpPr>
          <p:spPr>
            <a:xfrm>
              <a:off x="3175100"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3"/>
            <p:cNvSpPr/>
            <p:nvPr/>
          </p:nvSpPr>
          <p:spPr>
            <a:xfrm>
              <a:off x="3210975" y="4496525"/>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3"/>
            <p:cNvSpPr/>
            <p:nvPr/>
          </p:nvSpPr>
          <p:spPr>
            <a:xfrm>
              <a:off x="3228825" y="4496525"/>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3"/>
            <p:cNvSpPr/>
            <p:nvPr/>
          </p:nvSpPr>
          <p:spPr>
            <a:xfrm>
              <a:off x="3246875" y="4496525"/>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3"/>
            <p:cNvSpPr/>
            <p:nvPr/>
          </p:nvSpPr>
          <p:spPr>
            <a:xfrm>
              <a:off x="32647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3"/>
            <p:cNvSpPr/>
            <p:nvPr/>
          </p:nvSpPr>
          <p:spPr>
            <a:xfrm>
              <a:off x="3318450" y="4496525"/>
              <a:ext cx="8325" cy="8300"/>
            </a:xfrm>
            <a:custGeom>
              <a:rect b="b" l="l" r="r" t="t"/>
              <a:pathLst>
                <a:path extrusionOk="0" h="332" w="333">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3"/>
            <p:cNvSpPr/>
            <p:nvPr/>
          </p:nvSpPr>
          <p:spPr>
            <a:xfrm>
              <a:off x="3336475" y="4496525"/>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3"/>
            <p:cNvSpPr/>
            <p:nvPr/>
          </p:nvSpPr>
          <p:spPr>
            <a:xfrm>
              <a:off x="3354325" y="4496525"/>
              <a:ext cx="8325" cy="8300"/>
            </a:xfrm>
            <a:custGeom>
              <a:rect b="b" l="l" r="r" t="t"/>
              <a:pathLst>
                <a:path extrusionOk="0" h="332"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3"/>
            <p:cNvSpPr/>
            <p:nvPr/>
          </p:nvSpPr>
          <p:spPr>
            <a:xfrm>
              <a:off x="3390225" y="4496525"/>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3"/>
            <p:cNvSpPr/>
            <p:nvPr/>
          </p:nvSpPr>
          <p:spPr>
            <a:xfrm>
              <a:off x="3408075" y="4496525"/>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3"/>
            <p:cNvSpPr/>
            <p:nvPr/>
          </p:nvSpPr>
          <p:spPr>
            <a:xfrm>
              <a:off x="3426100" y="4496525"/>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3"/>
            <p:cNvSpPr/>
            <p:nvPr/>
          </p:nvSpPr>
          <p:spPr>
            <a:xfrm>
              <a:off x="3443950" y="4496525"/>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3"/>
            <p:cNvSpPr/>
            <p:nvPr/>
          </p:nvSpPr>
          <p:spPr>
            <a:xfrm>
              <a:off x="3479825" y="4496525"/>
              <a:ext cx="8325" cy="8300"/>
            </a:xfrm>
            <a:custGeom>
              <a:rect b="b" l="l" r="r" t="t"/>
              <a:pathLst>
                <a:path extrusionOk="0" h="332" w="333">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3"/>
            <p:cNvSpPr/>
            <p:nvPr/>
          </p:nvSpPr>
          <p:spPr>
            <a:xfrm>
              <a:off x="3497675" y="4496525"/>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3"/>
            <p:cNvSpPr/>
            <p:nvPr/>
          </p:nvSpPr>
          <p:spPr>
            <a:xfrm>
              <a:off x="2709175"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3"/>
            <p:cNvSpPr/>
            <p:nvPr/>
          </p:nvSpPr>
          <p:spPr>
            <a:xfrm>
              <a:off x="272702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3"/>
            <p:cNvSpPr/>
            <p:nvPr/>
          </p:nvSpPr>
          <p:spPr>
            <a:xfrm>
              <a:off x="27450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3"/>
            <p:cNvSpPr/>
            <p:nvPr/>
          </p:nvSpPr>
          <p:spPr>
            <a:xfrm>
              <a:off x="27629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3"/>
            <p:cNvSpPr/>
            <p:nvPr/>
          </p:nvSpPr>
          <p:spPr>
            <a:xfrm>
              <a:off x="301390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3"/>
            <p:cNvSpPr/>
            <p:nvPr/>
          </p:nvSpPr>
          <p:spPr>
            <a:xfrm>
              <a:off x="2981100"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3"/>
            <p:cNvSpPr/>
            <p:nvPr/>
          </p:nvSpPr>
          <p:spPr>
            <a:xfrm>
              <a:off x="3031750" y="4514550"/>
              <a:ext cx="8325" cy="8325"/>
            </a:xfrm>
            <a:custGeom>
              <a:rect b="b" l="l" r="r" t="t"/>
              <a:pathLst>
                <a:path extrusionOk="0" h="333" w="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3"/>
            <p:cNvSpPr/>
            <p:nvPr/>
          </p:nvSpPr>
          <p:spPr>
            <a:xfrm>
              <a:off x="30496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3"/>
            <p:cNvSpPr/>
            <p:nvPr/>
          </p:nvSpPr>
          <p:spPr>
            <a:xfrm>
              <a:off x="3067650" y="4514550"/>
              <a:ext cx="8300" cy="8325"/>
            </a:xfrm>
            <a:custGeom>
              <a:rect b="b" l="l" r="r" t="t"/>
              <a:pathLst>
                <a:path extrusionOk="0" h="333" w="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3"/>
            <p:cNvSpPr/>
            <p:nvPr/>
          </p:nvSpPr>
          <p:spPr>
            <a:xfrm>
              <a:off x="3085500"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3"/>
            <p:cNvSpPr/>
            <p:nvPr/>
          </p:nvSpPr>
          <p:spPr>
            <a:xfrm>
              <a:off x="3103525"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3"/>
            <p:cNvSpPr/>
            <p:nvPr/>
          </p:nvSpPr>
          <p:spPr>
            <a:xfrm>
              <a:off x="3121375" y="4514550"/>
              <a:ext cx="8325" cy="8325"/>
            </a:xfrm>
            <a:custGeom>
              <a:rect b="b" l="l" r="r" t="t"/>
              <a:pathLst>
                <a:path extrusionOk="0" h="333"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3"/>
            <p:cNvSpPr/>
            <p:nvPr/>
          </p:nvSpPr>
          <p:spPr>
            <a:xfrm>
              <a:off x="3139225" y="4514550"/>
              <a:ext cx="8325" cy="8325"/>
            </a:xfrm>
            <a:custGeom>
              <a:rect b="b" l="l" r="r" t="t"/>
              <a:pathLst>
                <a:path extrusionOk="0" h="333"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3"/>
            <p:cNvSpPr/>
            <p:nvPr/>
          </p:nvSpPr>
          <p:spPr>
            <a:xfrm>
              <a:off x="3157250"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3"/>
            <p:cNvSpPr/>
            <p:nvPr/>
          </p:nvSpPr>
          <p:spPr>
            <a:xfrm>
              <a:off x="3175100"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3"/>
            <p:cNvSpPr/>
            <p:nvPr/>
          </p:nvSpPr>
          <p:spPr>
            <a:xfrm>
              <a:off x="319312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3"/>
            <p:cNvSpPr/>
            <p:nvPr/>
          </p:nvSpPr>
          <p:spPr>
            <a:xfrm>
              <a:off x="3228825" y="4514550"/>
              <a:ext cx="8325" cy="8325"/>
            </a:xfrm>
            <a:custGeom>
              <a:rect b="b" l="l" r="r" t="t"/>
              <a:pathLst>
                <a:path extrusionOk="0" h="333" w="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3"/>
            <p:cNvSpPr/>
            <p:nvPr/>
          </p:nvSpPr>
          <p:spPr>
            <a:xfrm>
              <a:off x="3246875" y="4514550"/>
              <a:ext cx="8300" cy="8325"/>
            </a:xfrm>
            <a:custGeom>
              <a:rect b="b" l="l" r="r" t="t"/>
              <a:pathLst>
                <a:path extrusionOk="0" h="333"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3"/>
            <p:cNvSpPr/>
            <p:nvPr/>
          </p:nvSpPr>
          <p:spPr>
            <a:xfrm>
              <a:off x="3318450" y="4514550"/>
              <a:ext cx="8325" cy="8325"/>
            </a:xfrm>
            <a:custGeom>
              <a:rect b="b" l="l" r="r" t="t"/>
              <a:pathLst>
                <a:path extrusionOk="0" h="333" w="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3"/>
            <p:cNvSpPr/>
            <p:nvPr/>
          </p:nvSpPr>
          <p:spPr>
            <a:xfrm>
              <a:off x="3336475" y="4514550"/>
              <a:ext cx="8325" cy="8325"/>
            </a:xfrm>
            <a:custGeom>
              <a:rect b="b" l="l" r="r" t="t"/>
              <a:pathLst>
                <a:path extrusionOk="0" h="333"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3"/>
            <p:cNvSpPr/>
            <p:nvPr/>
          </p:nvSpPr>
          <p:spPr>
            <a:xfrm>
              <a:off x="3390225" y="4514550"/>
              <a:ext cx="8300" cy="8325"/>
            </a:xfrm>
            <a:custGeom>
              <a:rect b="b" l="l" r="r" t="t"/>
              <a:pathLst>
                <a:path extrusionOk="0" h="333"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3"/>
            <p:cNvSpPr/>
            <p:nvPr/>
          </p:nvSpPr>
          <p:spPr>
            <a:xfrm>
              <a:off x="3408075" y="4514550"/>
              <a:ext cx="8300" cy="8325"/>
            </a:xfrm>
            <a:custGeom>
              <a:rect b="b" l="l" r="r" t="t"/>
              <a:pathLst>
                <a:path extrusionOk="0" h="333" w="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3"/>
            <p:cNvSpPr/>
            <p:nvPr/>
          </p:nvSpPr>
          <p:spPr>
            <a:xfrm>
              <a:off x="3426100" y="4514550"/>
              <a:ext cx="8325" cy="8325"/>
            </a:xfrm>
            <a:custGeom>
              <a:rect b="b" l="l" r="r" t="t"/>
              <a:pathLst>
                <a:path extrusionOk="0" h="333" w="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3"/>
            <p:cNvSpPr/>
            <p:nvPr/>
          </p:nvSpPr>
          <p:spPr>
            <a:xfrm>
              <a:off x="3497675" y="4514550"/>
              <a:ext cx="8325" cy="8325"/>
            </a:xfrm>
            <a:custGeom>
              <a:rect b="b" l="l" r="r" t="t"/>
              <a:pathLst>
                <a:path extrusionOk="0" h="333"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3"/>
            <p:cNvSpPr/>
            <p:nvPr/>
          </p:nvSpPr>
          <p:spPr>
            <a:xfrm>
              <a:off x="27629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3"/>
            <p:cNvSpPr/>
            <p:nvPr/>
          </p:nvSpPr>
          <p:spPr>
            <a:xfrm>
              <a:off x="2798800"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3"/>
            <p:cNvSpPr/>
            <p:nvPr/>
          </p:nvSpPr>
          <p:spPr>
            <a:xfrm>
              <a:off x="2816650"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3"/>
            <p:cNvSpPr/>
            <p:nvPr/>
          </p:nvSpPr>
          <p:spPr>
            <a:xfrm>
              <a:off x="28346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3"/>
            <p:cNvSpPr/>
            <p:nvPr/>
          </p:nvSpPr>
          <p:spPr>
            <a:xfrm>
              <a:off x="301390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3"/>
            <p:cNvSpPr/>
            <p:nvPr/>
          </p:nvSpPr>
          <p:spPr>
            <a:xfrm>
              <a:off x="3031750" y="4532400"/>
              <a:ext cx="8325" cy="8325"/>
            </a:xfrm>
            <a:custGeom>
              <a:rect b="b" l="l" r="r" t="t"/>
              <a:pathLst>
                <a:path extrusionOk="0" h="333" w="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3"/>
            <p:cNvSpPr/>
            <p:nvPr/>
          </p:nvSpPr>
          <p:spPr>
            <a:xfrm>
              <a:off x="30496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3"/>
            <p:cNvSpPr/>
            <p:nvPr/>
          </p:nvSpPr>
          <p:spPr>
            <a:xfrm>
              <a:off x="3067650" y="4532400"/>
              <a:ext cx="8300" cy="8325"/>
            </a:xfrm>
            <a:custGeom>
              <a:rect b="b" l="l" r="r" t="t"/>
              <a:pathLst>
                <a:path extrusionOk="0" h="333" w="332">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3"/>
            <p:cNvSpPr/>
            <p:nvPr/>
          </p:nvSpPr>
          <p:spPr>
            <a:xfrm>
              <a:off x="3085500"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3"/>
            <p:cNvSpPr/>
            <p:nvPr/>
          </p:nvSpPr>
          <p:spPr>
            <a:xfrm>
              <a:off x="3103525"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3"/>
            <p:cNvSpPr/>
            <p:nvPr/>
          </p:nvSpPr>
          <p:spPr>
            <a:xfrm>
              <a:off x="3121375" y="4532400"/>
              <a:ext cx="8325" cy="8325"/>
            </a:xfrm>
            <a:custGeom>
              <a:rect b="b" l="l" r="r" t="t"/>
              <a:pathLst>
                <a:path extrusionOk="0" h="333" w="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3"/>
            <p:cNvSpPr/>
            <p:nvPr/>
          </p:nvSpPr>
          <p:spPr>
            <a:xfrm>
              <a:off x="3139225" y="4532400"/>
              <a:ext cx="8325" cy="8325"/>
            </a:xfrm>
            <a:custGeom>
              <a:rect b="b" l="l" r="r" t="t"/>
              <a:pathLst>
                <a:path extrusionOk="0" h="333" w="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3"/>
            <p:cNvSpPr/>
            <p:nvPr/>
          </p:nvSpPr>
          <p:spPr>
            <a:xfrm>
              <a:off x="3157250"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3"/>
            <p:cNvSpPr/>
            <p:nvPr/>
          </p:nvSpPr>
          <p:spPr>
            <a:xfrm>
              <a:off x="3175100"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3"/>
            <p:cNvSpPr/>
            <p:nvPr/>
          </p:nvSpPr>
          <p:spPr>
            <a:xfrm>
              <a:off x="319312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3"/>
            <p:cNvSpPr/>
            <p:nvPr/>
          </p:nvSpPr>
          <p:spPr>
            <a:xfrm>
              <a:off x="3318450" y="4532400"/>
              <a:ext cx="8325" cy="8325"/>
            </a:xfrm>
            <a:custGeom>
              <a:rect b="b" l="l" r="r" t="t"/>
              <a:pathLst>
                <a:path extrusionOk="0" h="333" w="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3"/>
            <p:cNvSpPr/>
            <p:nvPr/>
          </p:nvSpPr>
          <p:spPr>
            <a:xfrm>
              <a:off x="3336475" y="4532400"/>
              <a:ext cx="8325" cy="8325"/>
            </a:xfrm>
            <a:custGeom>
              <a:rect b="b" l="l" r="r" t="t"/>
              <a:pathLst>
                <a:path extrusionOk="0" h="333" w="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3"/>
            <p:cNvSpPr/>
            <p:nvPr/>
          </p:nvSpPr>
          <p:spPr>
            <a:xfrm>
              <a:off x="3390225" y="4532400"/>
              <a:ext cx="8300" cy="8325"/>
            </a:xfrm>
            <a:custGeom>
              <a:rect b="b" l="l" r="r" t="t"/>
              <a:pathLst>
                <a:path extrusionOk="0" h="333" w="332">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3"/>
            <p:cNvSpPr/>
            <p:nvPr/>
          </p:nvSpPr>
          <p:spPr>
            <a:xfrm>
              <a:off x="3408075" y="4532400"/>
              <a:ext cx="8300" cy="8325"/>
            </a:xfrm>
            <a:custGeom>
              <a:rect b="b" l="l" r="r" t="t"/>
              <a:pathLst>
                <a:path extrusionOk="0" h="333" w="332">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3"/>
            <p:cNvSpPr/>
            <p:nvPr/>
          </p:nvSpPr>
          <p:spPr>
            <a:xfrm>
              <a:off x="3426100" y="4532400"/>
              <a:ext cx="8325" cy="8325"/>
            </a:xfrm>
            <a:custGeom>
              <a:rect b="b" l="l" r="r" t="t"/>
              <a:pathLst>
                <a:path extrusionOk="0" h="333" w="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3"/>
            <p:cNvSpPr/>
            <p:nvPr/>
          </p:nvSpPr>
          <p:spPr>
            <a:xfrm>
              <a:off x="3497675" y="4532400"/>
              <a:ext cx="8325" cy="8325"/>
            </a:xfrm>
            <a:custGeom>
              <a:rect b="b" l="l" r="r" t="t"/>
              <a:pathLst>
                <a:path extrusionOk="0" h="333" w="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3"/>
            <p:cNvSpPr/>
            <p:nvPr/>
          </p:nvSpPr>
          <p:spPr>
            <a:xfrm>
              <a:off x="27807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3"/>
            <p:cNvSpPr/>
            <p:nvPr/>
          </p:nvSpPr>
          <p:spPr>
            <a:xfrm>
              <a:off x="2798800"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3"/>
            <p:cNvSpPr/>
            <p:nvPr/>
          </p:nvSpPr>
          <p:spPr>
            <a:xfrm>
              <a:off x="2816650"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3"/>
            <p:cNvSpPr/>
            <p:nvPr/>
          </p:nvSpPr>
          <p:spPr>
            <a:xfrm>
              <a:off x="283467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3"/>
            <p:cNvSpPr/>
            <p:nvPr/>
          </p:nvSpPr>
          <p:spPr>
            <a:xfrm>
              <a:off x="2852525"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3"/>
            <p:cNvSpPr/>
            <p:nvPr/>
          </p:nvSpPr>
          <p:spPr>
            <a:xfrm>
              <a:off x="301390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3"/>
            <p:cNvSpPr/>
            <p:nvPr/>
          </p:nvSpPr>
          <p:spPr>
            <a:xfrm>
              <a:off x="3031750" y="4550425"/>
              <a:ext cx="8325" cy="8325"/>
            </a:xfrm>
            <a:custGeom>
              <a:rect b="b" l="l" r="r" t="t"/>
              <a:pathLst>
                <a:path extrusionOk="0" h="333" w="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3"/>
            <p:cNvSpPr/>
            <p:nvPr/>
          </p:nvSpPr>
          <p:spPr>
            <a:xfrm>
              <a:off x="30496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3"/>
            <p:cNvSpPr/>
            <p:nvPr/>
          </p:nvSpPr>
          <p:spPr>
            <a:xfrm>
              <a:off x="3067650" y="4550425"/>
              <a:ext cx="8300" cy="8325"/>
            </a:xfrm>
            <a:custGeom>
              <a:rect b="b" l="l" r="r" t="t"/>
              <a:pathLst>
                <a:path extrusionOk="0" h="333" w="332">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3"/>
            <p:cNvSpPr/>
            <p:nvPr/>
          </p:nvSpPr>
          <p:spPr>
            <a:xfrm>
              <a:off x="3085500"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3"/>
            <p:cNvSpPr/>
            <p:nvPr/>
          </p:nvSpPr>
          <p:spPr>
            <a:xfrm>
              <a:off x="3103525" y="4550425"/>
              <a:ext cx="8325" cy="8325"/>
            </a:xfrm>
            <a:custGeom>
              <a:rect b="b" l="l" r="r" t="t"/>
              <a:pathLst>
                <a:path extrusionOk="0" h="333" w="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3"/>
            <p:cNvSpPr/>
            <p:nvPr/>
          </p:nvSpPr>
          <p:spPr>
            <a:xfrm>
              <a:off x="3121375" y="4550425"/>
              <a:ext cx="8325" cy="8325"/>
            </a:xfrm>
            <a:custGeom>
              <a:rect b="b" l="l" r="r" t="t"/>
              <a:pathLst>
                <a:path extrusionOk="0" h="333" w="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3"/>
            <p:cNvSpPr/>
            <p:nvPr/>
          </p:nvSpPr>
          <p:spPr>
            <a:xfrm>
              <a:off x="3139225" y="4550425"/>
              <a:ext cx="8325" cy="8325"/>
            </a:xfrm>
            <a:custGeom>
              <a:rect b="b" l="l" r="r" t="t"/>
              <a:pathLst>
                <a:path extrusionOk="0" h="333" w="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3"/>
            <p:cNvSpPr/>
            <p:nvPr/>
          </p:nvSpPr>
          <p:spPr>
            <a:xfrm>
              <a:off x="3157250"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3"/>
            <p:cNvSpPr/>
            <p:nvPr/>
          </p:nvSpPr>
          <p:spPr>
            <a:xfrm>
              <a:off x="3175100" y="4550425"/>
              <a:ext cx="8325" cy="8325"/>
            </a:xfrm>
            <a:custGeom>
              <a:rect b="b" l="l" r="r" t="t"/>
              <a:pathLst>
                <a:path extrusionOk="0" h="333" w="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3"/>
            <p:cNvSpPr/>
            <p:nvPr/>
          </p:nvSpPr>
          <p:spPr>
            <a:xfrm>
              <a:off x="3193125" y="4550425"/>
              <a:ext cx="8325" cy="8325"/>
            </a:xfrm>
            <a:custGeom>
              <a:rect b="b" l="l" r="r" t="t"/>
              <a:pathLst>
                <a:path extrusionOk="0" h="333" w="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3"/>
            <p:cNvSpPr/>
            <p:nvPr/>
          </p:nvSpPr>
          <p:spPr>
            <a:xfrm>
              <a:off x="3210975" y="4550425"/>
              <a:ext cx="8325" cy="8325"/>
            </a:xfrm>
            <a:custGeom>
              <a:rect b="b" l="l" r="r" t="t"/>
              <a:pathLst>
                <a:path extrusionOk="0" h="333" w="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3"/>
            <p:cNvSpPr/>
            <p:nvPr/>
          </p:nvSpPr>
          <p:spPr>
            <a:xfrm>
              <a:off x="3228825" y="4550425"/>
              <a:ext cx="8325" cy="8325"/>
            </a:xfrm>
            <a:custGeom>
              <a:rect b="b" l="l" r="r" t="t"/>
              <a:pathLst>
                <a:path extrusionOk="0" h="333" w="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3"/>
            <p:cNvSpPr/>
            <p:nvPr/>
          </p:nvSpPr>
          <p:spPr>
            <a:xfrm>
              <a:off x="3390225" y="4550425"/>
              <a:ext cx="8300" cy="8325"/>
            </a:xfrm>
            <a:custGeom>
              <a:rect b="b" l="l" r="r" t="t"/>
              <a:pathLst>
                <a:path extrusionOk="0" h="333" w="332">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3"/>
            <p:cNvSpPr/>
            <p:nvPr/>
          </p:nvSpPr>
          <p:spPr>
            <a:xfrm>
              <a:off x="3408075" y="4550425"/>
              <a:ext cx="8300" cy="8325"/>
            </a:xfrm>
            <a:custGeom>
              <a:rect b="b" l="l" r="r" t="t"/>
              <a:pathLst>
                <a:path extrusionOk="0" h="333" w="332">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3"/>
            <p:cNvSpPr/>
            <p:nvPr/>
          </p:nvSpPr>
          <p:spPr>
            <a:xfrm>
              <a:off x="3461975" y="4550425"/>
              <a:ext cx="8325" cy="8325"/>
            </a:xfrm>
            <a:custGeom>
              <a:rect b="b" l="l" r="r" t="t"/>
              <a:pathLst>
                <a:path extrusionOk="0" h="333" w="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3"/>
            <p:cNvSpPr/>
            <p:nvPr/>
          </p:nvSpPr>
          <p:spPr>
            <a:xfrm>
              <a:off x="27807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3"/>
            <p:cNvSpPr/>
            <p:nvPr/>
          </p:nvSpPr>
          <p:spPr>
            <a:xfrm>
              <a:off x="279880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3"/>
            <p:cNvSpPr/>
            <p:nvPr/>
          </p:nvSpPr>
          <p:spPr>
            <a:xfrm>
              <a:off x="2816650"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3"/>
            <p:cNvSpPr/>
            <p:nvPr/>
          </p:nvSpPr>
          <p:spPr>
            <a:xfrm>
              <a:off x="283467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3"/>
            <p:cNvSpPr/>
            <p:nvPr/>
          </p:nvSpPr>
          <p:spPr>
            <a:xfrm>
              <a:off x="2852525" y="4568275"/>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3"/>
            <p:cNvSpPr/>
            <p:nvPr/>
          </p:nvSpPr>
          <p:spPr>
            <a:xfrm>
              <a:off x="2870375"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3"/>
            <p:cNvSpPr/>
            <p:nvPr/>
          </p:nvSpPr>
          <p:spPr>
            <a:xfrm>
              <a:off x="3103525" y="4568275"/>
              <a:ext cx="8325" cy="8325"/>
            </a:xfrm>
            <a:custGeom>
              <a:rect b="b" l="l" r="r" t="t"/>
              <a:pathLst>
                <a:path extrusionOk="0" h="333" w="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3"/>
            <p:cNvSpPr/>
            <p:nvPr/>
          </p:nvSpPr>
          <p:spPr>
            <a:xfrm>
              <a:off x="3121375"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3"/>
            <p:cNvSpPr/>
            <p:nvPr/>
          </p:nvSpPr>
          <p:spPr>
            <a:xfrm>
              <a:off x="3139225" y="4568275"/>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3"/>
            <p:cNvSpPr/>
            <p:nvPr/>
          </p:nvSpPr>
          <p:spPr>
            <a:xfrm>
              <a:off x="3157250"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3"/>
            <p:cNvSpPr/>
            <p:nvPr/>
          </p:nvSpPr>
          <p:spPr>
            <a:xfrm>
              <a:off x="3175100" y="4568275"/>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3"/>
            <p:cNvSpPr/>
            <p:nvPr/>
          </p:nvSpPr>
          <p:spPr>
            <a:xfrm>
              <a:off x="3193125" y="4568275"/>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3"/>
            <p:cNvSpPr/>
            <p:nvPr/>
          </p:nvSpPr>
          <p:spPr>
            <a:xfrm>
              <a:off x="3210975" y="4568275"/>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3"/>
            <p:cNvSpPr/>
            <p:nvPr/>
          </p:nvSpPr>
          <p:spPr>
            <a:xfrm>
              <a:off x="3390225" y="4568275"/>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3"/>
            <p:cNvSpPr/>
            <p:nvPr/>
          </p:nvSpPr>
          <p:spPr>
            <a:xfrm>
              <a:off x="3408075" y="4568275"/>
              <a:ext cx="8300" cy="8325"/>
            </a:xfrm>
            <a:custGeom>
              <a:rect b="b" l="l" r="r" t="t"/>
              <a:pathLst>
                <a:path extrusionOk="0" h="333" w="332">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3"/>
            <p:cNvSpPr/>
            <p:nvPr/>
          </p:nvSpPr>
          <p:spPr>
            <a:xfrm>
              <a:off x="3443950" y="4568275"/>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3"/>
            <p:cNvSpPr/>
            <p:nvPr/>
          </p:nvSpPr>
          <p:spPr>
            <a:xfrm>
              <a:off x="3461975" y="4568275"/>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3"/>
            <p:cNvSpPr/>
            <p:nvPr/>
          </p:nvSpPr>
          <p:spPr>
            <a:xfrm>
              <a:off x="27807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3"/>
            <p:cNvSpPr/>
            <p:nvPr/>
          </p:nvSpPr>
          <p:spPr>
            <a:xfrm>
              <a:off x="279880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3"/>
            <p:cNvSpPr/>
            <p:nvPr/>
          </p:nvSpPr>
          <p:spPr>
            <a:xfrm>
              <a:off x="2816650"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3"/>
            <p:cNvSpPr/>
            <p:nvPr/>
          </p:nvSpPr>
          <p:spPr>
            <a:xfrm>
              <a:off x="283467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3"/>
            <p:cNvSpPr/>
            <p:nvPr/>
          </p:nvSpPr>
          <p:spPr>
            <a:xfrm>
              <a:off x="2852525" y="4586300"/>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3"/>
            <p:cNvSpPr/>
            <p:nvPr/>
          </p:nvSpPr>
          <p:spPr>
            <a:xfrm>
              <a:off x="28703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3"/>
            <p:cNvSpPr/>
            <p:nvPr/>
          </p:nvSpPr>
          <p:spPr>
            <a:xfrm>
              <a:off x="288840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3"/>
            <p:cNvSpPr/>
            <p:nvPr/>
          </p:nvSpPr>
          <p:spPr>
            <a:xfrm>
              <a:off x="3103525" y="4586300"/>
              <a:ext cx="8325" cy="8325"/>
            </a:xfrm>
            <a:custGeom>
              <a:rect b="b" l="l" r="r" t="t"/>
              <a:pathLst>
                <a:path extrusionOk="0" h="333" w="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3"/>
            <p:cNvSpPr/>
            <p:nvPr/>
          </p:nvSpPr>
          <p:spPr>
            <a:xfrm>
              <a:off x="3121375"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3"/>
            <p:cNvSpPr/>
            <p:nvPr/>
          </p:nvSpPr>
          <p:spPr>
            <a:xfrm>
              <a:off x="3139225" y="4586300"/>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3"/>
            <p:cNvSpPr/>
            <p:nvPr/>
          </p:nvSpPr>
          <p:spPr>
            <a:xfrm>
              <a:off x="315725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3"/>
            <p:cNvSpPr/>
            <p:nvPr/>
          </p:nvSpPr>
          <p:spPr>
            <a:xfrm>
              <a:off x="3175100"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3"/>
            <p:cNvSpPr/>
            <p:nvPr/>
          </p:nvSpPr>
          <p:spPr>
            <a:xfrm>
              <a:off x="3193125"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3"/>
            <p:cNvSpPr/>
            <p:nvPr/>
          </p:nvSpPr>
          <p:spPr>
            <a:xfrm>
              <a:off x="3408075" y="4586300"/>
              <a:ext cx="8300" cy="8325"/>
            </a:xfrm>
            <a:custGeom>
              <a:rect b="b" l="l" r="r" t="t"/>
              <a:pathLst>
                <a:path extrusionOk="0" h="333" w="332">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3"/>
            <p:cNvSpPr/>
            <p:nvPr/>
          </p:nvSpPr>
          <p:spPr>
            <a:xfrm>
              <a:off x="3443950" y="4586300"/>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3"/>
            <p:cNvSpPr/>
            <p:nvPr/>
          </p:nvSpPr>
          <p:spPr>
            <a:xfrm>
              <a:off x="3461975" y="4586300"/>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3"/>
            <p:cNvSpPr/>
            <p:nvPr/>
          </p:nvSpPr>
          <p:spPr>
            <a:xfrm>
              <a:off x="3479825" y="4586300"/>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3"/>
            <p:cNvSpPr/>
            <p:nvPr/>
          </p:nvSpPr>
          <p:spPr>
            <a:xfrm>
              <a:off x="3497675" y="4586300"/>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3"/>
            <p:cNvSpPr/>
            <p:nvPr/>
          </p:nvSpPr>
          <p:spPr>
            <a:xfrm>
              <a:off x="3515700" y="4586300"/>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3"/>
            <p:cNvSpPr/>
            <p:nvPr/>
          </p:nvSpPr>
          <p:spPr>
            <a:xfrm>
              <a:off x="3533550" y="4586300"/>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3"/>
            <p:cNvSpPr/>
            <p:nvPr/>
          </p:nvSpPr>
          <p:spPr>
            <a:xfrm>
              <a:off x="3551600" y="4586300"/>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3"/>
            <p:cNvSpPr/>
            <p:nvPr/>
          </p:nvSpPr>
          <p:spPr>
            <a:xfrm>
              <a:off x="27807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3"/>
            <p:cNvSpPr/>
            <p:nvPr/>
          </p:nvSpPr>
          <p:spPr>
            <a:xfrm>
              <a:off x="279880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3"/>
            <p:cNvSpPr/>
            <p:nvPr/>
          </p:nvSpPr>
          <p:spPr>
            <a:xfrm>
              <a:off x="2816650"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3"/>
            <p:cNvSpPr/>
            <p:nvPr/>
          </p:nvSpPr>
          <p:spPr>
            <a:xfrm>
              <a:off x="283467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3"/>
            <p:cNvSpPr/>
            <p:nvPr/>
          </p:nvSpPr>
          <p:spPr>
            <a:xfrm>
              <a:off x="2852525" y="46043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3"/>
            <p:cNvSpPr/>
            <p:nvPr/>
          </p:nvSpPr>
          <p:spPr>
            <a:xfrm>
              <a:off x="2870375"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3"/>
            <p:cNvSpPr/>
            <p:nvPr/>
          </p:nvSpPr>
          <p:spPr>
            <a:xfrm>
              <a:off x="288840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3"/>
            <p:cNvSpPr/>
            <p:nvPr/>
          </p:nvSpPr>
          <p:spPr>
            <a:xfrm>
              <a:off x="2906250" y="4604350"/>
              <a:ext cx="8325" cy="8300"/>
            </a:xfrm>
            <a:custGeom>
              <a:rect b="b" l="l" r="r" t="t"/>
              <a:pathLst>
                <a:path extrusionOk="0" h="332"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3"/>
            <p:cNvSpPr/>
            <p:nvPr/>
          </p:nvSpPr>
          <p:spPr>
            <a:xfrm>
              <a:off x="29243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3"/>
            <p:cNvSpPr/>
            <p:nvPr/>
          </p:nvSpPr>
          <p:spPr>
            <a:xfrm>
              <a:off x="3103525"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3"/>
            <p:cNvSpPr/>
            <p:nvPr/>
          </p:nvSpPr>
          <p:spPr>
            <a:xfrm>
              <a:off x="3121375"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3"/>
            <p:cNvSpPr/>
            <p:nvPr/>
          </p:nvSpPr>
          <p:spPr>
            <a:xfrm>
              <a:off x="3139225" y="4604350"/>
              <a:ext cx="8325" cy="8300"/>
            </a:xfrm>
            <a:custGeom>
              <a:rect b="b" l="l" r="r" t="t"/>
              <a:pathLst>
                <a:path extrusionOk="0" h="332"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3"/>
            <p:cNvSpPr/>
            <p:nvPr/>
          </p:nvSpPr>
          <p:spPr>
            <a:xfrm>
              <a:off x="3157250"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3"/>
            <p:cNvSpPr/>
            <p:nvPr/>
          </p:nvSpPr>
          <p:spPr>
            <a:xfrm>
              <a:off x="3175100" y="4604350"/>
              <a:ext cx="8325" cy="8300"/>
            </a:xfrm>
            <a:custGeom>
              <a:rect b="b" l="l" r="r" t="t"/>
              <a:pathLst>
                <a:path extrusionOk="0" h="332"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3"/>
            <p:cNvSpPr/>
            <p:nvPr/>
          </p:nvSpPr>
          <p:spPr>
            <a:xfrm>
              <a:off x="3193125" y="4604350"/>
              <a:ext cx="8325" cy="8300"/>
            </a:xfrm>
            <a:custGeom>
              <a:rect b="b" l="l" r="r" t="t"/>
              <a:pathLst>
                <a:path extrusionOk="0" h="332"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3"/>
            <p:cNvSpPr/>
            <p:nvPr/>
          </p:nvSpPr>
          <p:spPr>
            <a:xfrm>
              <a:off x="3408075" y="4604350"/>
              <a:ext cx="8300" cy="8300"/>
            </a:xfrm>
            <a:custGeom>
              <a:rect b="b" l="l" r="r" t="t"/>
              <a:pathLst>
                <a:path extrusionOk="0" h="332" w="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3"/>
            <p:cNvSpPr/>
            <p:nvPr/>
          </p:nvSpPr>
          <p:spPr>
            <a:xfrm>
              <a:off x="3426100" y="4604350"/>
              <a:ext cx="8325" cy="8300"/>
            </a:xfrm>
            <a:custGeom>
              <a:rect b="b" l="l" r="r" t="t"/>
              <a:pathLst>
                <a:path extrusionOk="0" h="332"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3"/>
            <p:cNvSpPr/>
            <p:nvPr/>
          </p:nvSpPr>
          <p:spPr>
            <a:xfrm>
              <a:off x="3443950" y="4604350"/>
              <a:ext cx="8325" cy="8300"/>
            </a:xfrm>
            <a:custGeom>
              <a:rect b="b" l="l" r="r" t="t"/>
              <a:pathLst>
                <a:path extrusionOk="0" h="332"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3"/>
            <p:cNvSpPr/>
            <p:nvPr/>
          </p:nvSpPr>
          <p:spPr>
            <a:xfrm>
              <a:off x="3533550" y="4604350"/>
              <a:ext cx="8325" cy="8300"/>
            </a:xfrm>
            <a:custGeom>
              <a:rect b="b" l="l" r="r" t="t"/>
              <a:pathLst>
                <a:path extrusionOk="0" h="332"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3"/>
            <p:cNvSpPr/>
            <p:nvPr/>
          </p:nvSpPr>
          <p:spPr>
            <a:xfrm>
              <a:off x="3551600" y="4604350"/>
              <a:ext cx="8300" cy="8300"/>
            </a:xfrm>
            <a:custGeom>
              <a:rect b="b" l="l" r="r" t="t"/>
              <a:pathLst>
                <a:path extrusionOk="0" h="332"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3"/>
            <p:cNvSpPr/>
            <p:nvPr/>
          </p:nvSpPr>
          <p:spPr>
            <a:xfrm>
              <a:off x="3569450" y="4604350"/>
              <a:ext cx="8300" cy="8300"/>
            </a:xfrm>
            <a:custGeom>
              <a:rect b="b" l="l" r="r" t="t"/>
              <a:pathLst>
                <a:path extrusionOk="0" h="332" w="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3"/>
            <p:cNvSpPr/>
            <p:nvPr/>
          </p:nvSpPr>
          <p:spPr>
            <a:xfrm>
              <a:off x="2780775" y="4622200"/>
              <a:ext cx="8300" cy="8500"/>
            </a:xfrm>
            <a:custGeom>
              <a:rect b="b" l="l" r="r" t="t"/>
              <a:pathLst>
                <a:path extrusionOk="0" h="340" w="332">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3"/>
            <p:cNvSpPr/>
            <p:nvPr/>
          </p:nvSpPr>
          <p:spPr>
            <a:xfrm>
              <a:off x="2798800"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3"/>
            <p:cNvSpPr/>
            <p:nvPr/>
          </p:nvSpPr>
          <p:spPr>
            <a:xfrm>
              <a:off x="2816650"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3"/>
            <p:cNvSpPr/>
            <p:nvPr/>
          </p:nvSpPr>
          <p:spPr>
            <a:xfrm>
              <a:off x="283467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3"/>
            <p:cNvSpPr/>
            <p:nvPr/>
          </p:nvSpPr>
          <p:spPr>
            <a:xfrm>
              <a:off x="2852525" y="4622200"/>
              <a:ext cx="8325" cy="8500"/>
            </a:xfrm>
            <a:custGeom>
              <a:rect b="b" l="l" r="r" t="t"/>
              <a:pathLst>
                <a:path extrusionOk="0" h="340" w="333">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3"/>
            <p:cNvSpPr/>
            <p:nvPr/>
          </p:nvSpPr>
          <p:spPr>
            <a:xfrm>
              <a:off x="2870375"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3"/>
            <p:cNvSpPr/>
            <p:nvPr/>
          </p:nvSpPr>
          <p:spPr>
            <a:xfrm>
              <a:off x="2888400" y="4622200"/>
              <a:ext cx="8325" cy="8500"/>
            </a:xfrm>
            <a:custGeom>
              <a:rect b="b" l="l" r="r" t="t"/>
              <a:pathLst>
                <a:path extrusionOk="0" h="340" w="333">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3"/>
            <p:cNvSpPr/>
            <p:nvPr/>
          </p:nvSpPr>
          <p:spPr>
            <a:xfrm>
              <a:off x="2906250" y="4622200"/>
              <a:ext cx="8325" cy="8500"/>
            </a:xfrm>
            <a:custGeom>
              <a:rect b="b" l="l" r="r" t="t"/>
              <a:pathLst>
                <a:path extrusionOk="0" h="340" w="333">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3"/>
            <p:cNvSpPr/>
            <p:nvPr/>
          </p:nvSpPr>
          <p:spPr>
            <a:xfrm>
              <a:off x="29243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3"/>
            <p:cNvSpPr/>
            <p:nvPr/>
          </p:nvSpPr>
          <p:spPr>
            <a:xfrm>
              <a:off x="3103525" y="4622200"/>
              <a:ext cx="8325" cy="8500"/>
            </a:xfrm>
            <a:custGeom>
              <a:rect b="b" l="l" r="r" t="t"/>
              <a:pathLst>
                <a:path extrusionOk="0" h="340" w="333">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3"/>
            <p:cNvSpPr/>
            <p:nvPr/>
          </p:nvSpPr>
          <p:spPr>
            <a:xfrm>
              <a:off x="3121375" y="4622200"/>
              <a:ext cx="8325" cy="8500"/>
            </a:xfrm>
            <a:custGeom>
              <a:rect b="b" l="l" r="r" t="t"/>
              <a:pathLst>
                <a:path extrusionOk="0" h="340" w="333">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3"/>
            <p:cNvSpPr/>
            <p:nvPr/>
          </p:nvSpPr>
          <p:spPr>
            <a:xfrm>
              <a:off x="3139225" y="4622200"/>
              <a:ext cx="8325" cy="8500"/>
            </a:xfrm>
            <a:custGeom>
              <a:rect b="b" l="l" r="r" t="t"/>
              <a:pathLst>
                <a:path extrusionOk="0" h="340" w="333">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3"/>
            <p:cNvSpPr/>
            <p:nvPr/>
          </p:nvSpPr>
          <p:spPr>
            <a:xfrm>
              <a:off x="3157250"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3"/>
            <p:cNvSpPr/>
            <p:nvPr/>
          </p:nvSpPr>
          <p:spPr>
            <a:xfrm>
              <a:off x="3175100" y="4622200"/>
              <a:ext cx="8325" cy="8500"/>
            </a:xfrm>
            <a:custGeom>
              <a:rect b="b" l="l" r="r" t="t"/>
              <a:pathLst>
                <a:path extrusionOk="0" h="340" w="333">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3"/>
            <p:cNvSpPr/>
            <p:nvPr/>
          </p:nvSpPr>
          <p:spPr>
            <a:xfrm>
              <a:off x="3193125" y="4622200"/>
              <a:ext cx="8325" cy="8500"/>
            </a:xfrm>
            <a:custGeom>
              <a:rect b="b" l="l" r="r" t="t"/>
              <a:pathLst>
                <a:path extrusionOk="0" h="340" w="333">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3"/>
            <p:cNvSpPr/>
            <p:nvPr/>
          </p:nvSpPr>
          <p:spPr>
            <a:xfrm>
              <a:off x="3551600" y="4622200"/>
              <a:ext cx="8300" cy="8500"/>
            </a:xfrm>
            <a:custGeom>
              <a:rect b="b" l="l" r="r" t="t"/>
              <a:pathLst>
                <a:path extrusionOk="0" h="340" w="332">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3"/>
            <p:cNvSpPr/>
            <p:nvPr/>
          </p:nvSpPr>
          <p:spPr>
            <a:xfrm>
              <a:off x="2798800"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3"/>
            <p:cNvSpPr/>
            <p:nvPr/>
          </p:nvSpPr>
          <p:spPr>
            <a:xfrm>
              <a:off x="2816650"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3"/>
            <p:cNvSpPr/>
            <p:nvPr/>
          </p:nvSpPr>
          <p:spPr>
            <a:xfrm>
              <a:off x="283467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3"/>
            <p:cNvSpPr/>
            <p:nvPr/>
          </p:nvSpPr>
          <p:spPr>
            <a:xfrm>
              <a:off x="2852525" y="4640225"/>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3"/>
            <p:cNvSpPr/>
            <p:nvPr/>
          </p:nvSpPr>
          <p:spPr>
            <a:xfrm>
              <a:off x="28703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3"/>
            <p:cNvSpPr/>
            <p:nvPr/>
          </p:nvSpPr>
          <p:spPr>
            <a:xfrm>
              <a:off x="288840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3"/>
            <p:cNvSpPr/>
            <p:nvPr/>
          </p:nvSpPr>
          <p:spPr>
            <a:xfrm>
              <a:off x="2906250"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3"/>
            <p:cNvSpPr/>
            <p:nvPr/>
          </p:nvSpPr>
          <p:spPr>
            <a:xfrm>
              <a:off x="29243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3"/>
            <p:cNvSpPr/>
            <p:nvPr/>
          </p:nvSpPr>
          <p:spPr>
            <a:xfrm>
              <a:off x="3103525" y="4640225"/>
              <a:ext cx="8325" cy="8325"/>
            </a:xfrm>
            <a:custGeom>
              <a:rect b="b" l="l" r="r" t="t"/>
              <a:pathLst>
                <a:path extrusionOk="0" h="333" w="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3"/>
            <p:cNvSpPr/>
            <p:nvPr/>
          </p:nvSpPr>
          <p:spPr>
            <a:xfrm>
              <a:off x="3121375" y="4640225"/>
              <a:ext cx="8325" cy="8325"/>
            </a:xfrm>
            <a:custGeom>
              <a:rect b="b" l="l" r="r" t="t"/>
              <a:pathLst>
                <a:path extrusionOk="0" h="333" w="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3"/>
            <p:cNvSpPr/>
            <p:nvPr/>
          </p:nvSpPr>
          <p:spPr>
            <a:xfrm>
              <a:off x="3139225" y="4640225"/>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3"/>
            <p:cNvSpPr/>
            <p:nvPr/>
          </p:nvSpPr>
          <p:spPr>
            <a:xfrm>
              <a:off x="315725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3"/>
            <p:cNvSpPr/>
            <p:nvPr/>
          </p:nvSpPr>
          <p:spPr>
            <a:xfrm>
              <a:off x="3175100"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3"/>
            <p:cNvSpPr/>
            <p:nvPr/>
          </p:nvSpPr>
          <p:spPr>
            <a:xfrm>
              <a:off x="3193125"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3"/>
            <p:cNvSpPr/>
            <p:nvPr/>
          </p:nvSpPr>
          <p:spPr>
            <a:xfrm>
              <a:off x="3228825" y="4640225"/>
              <a:ext cx="8325" cy="8325"/>
            </a:xfrm>
            <a:custGeom>
              <a:rect b="b" l="l" r="r" t="t"/>
              <a:pathLst>
                <a:path extrusionOk="0" h="333" w="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3"/>
            <p:cNvSpPr/>
            <p:nvPr/>
          </p:nvSpPr>
          <p:spPr>
            <a:xfrm>
              <a:off x="3497675" y="4640225"/>
              <a:ext cx="8325" cy="8325"/>
            </a:xfrm>
            <a:custGeom>
              <a:rect b="b" l="l" r="r" t="t"/>
              <a:pathLst>
                <a:path extrusionOk="0" h="333" w="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3"/>
            <p:cNvSpPr/>
            <p:nvPr/>
          </p:nvSpPr>
          <p:spPr>
            <a:xfrm>
              <a:off x="3515700" y="4640225"/>
              <a:ext cx="8325" cy="8325"/>
            </a:xfrm>
            <a:custGeom>
              <a:rect b="b" l="l" r="r" t="t"/>
              <a:pathLst>
                <a:path extrusionOk="0" h="333" w="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3"/>
            <p:cNvSpPr/>
            <p:nvPr/>
          </p:nvSpPr>
          <p:spPr>
            <a:xfrm>
              <a:off x="3533550" y="4640225"/>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3"/>
            <p:cNvSpPr/>
            <p:nvPr/>
          </p:nvSpPr>
          <p:spPr>
            <a:xfrm>
              <a:off x="3551600" y="4640225"/>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3"/>
            <p:cNvSpPr/>
            <p:nvPr/>
          </p:nvSpPr>
          <p:spPr>
            <a:xfrm>
              <a:off x="2816650"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3"/>
            <p:cNvSpPr/>
            <p:nvPr/>
          </p:nvSpPr>
          <p:spPr>
            <a:xfrm>
              <a:off x="283467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3"/>
            <p:cNvSpPr/>
            <p:nvPr/>
          </p:nvSpPr>
          <p:spPr>
            <a:xfrm>
              <a:off x="2852525" y="4658250"/>
              <a:ext cx="8325" cy="8325"/>
            </a:xfrm>
            <a:custGeom>
              <a:rect b="b" l="l" r="r" t="t"/>
              <a:pathLst>
                <a:path extrusionOk="0" h="333" w="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3"/>
            <p:cNvSpPr/>
            <p:nvPr/>
          </p:nvSpPr>
          <p:spPr>
            <a:xfrm>
              <a:off x="28703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3"/>
            <p:cNvSpPr/>
            <p:nvPr/>
          </p:nvSpPr>
          <p:spPr>
            <a:xfrm>
              <a:off x="288840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3"/>
            <p:cNvSpPr/>
            <p:nvPr/>
          </p:nvSpPr>
          <p:spPr>
            <a:xfrm>
              <a:off x="2906250"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3"/>
            <p:cNvSpPr/>
            <p:nvPr/>
          </p:nvSpPr>
          <p:spPr>
            <a:xfrm>
              <a:off x="3103525" y="4658250"/>
              <a:ext cx="8325" cy="8325"/>
            </a:xfrm>
            <a:custGeom>
              <a:rect b="b" l="l" r="r" t="t"/>
              <a:pathLst>
                <a:path extrusionOk="0" h="333" w="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3"/>
            <p:cNvSpPr/>
            <p:nvPr/>
          </p:nvSpPr>
          <p:spPr>
            <a:xfrm>
              <a:off x="3121375" y="4658250"/>
              <a:ext cx="8325" cy="8325"/>
            </a:xfrm>
            <a:custGeom>
              <a:rect b="b" l="l" r="r" t="t"/>
              <a:pathLst>
                <a:path extrusionOk="0" h="333" w="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3"/>
            <p:cNvSpPr/>
            <p:nvPr/>
          </p:nvSpPr>
          <p:spPr>
            <a:xfrm>
              <a:off x="3139225" y="4658250"/>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3"/>
            <p:cNvSpPr/>
            <p:nvPr/>
          </p:nvSpPr>
          <p:spPr>
            <a:xfrm>
              <a:off x="315725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3"/>
            <p:cNvSpPr/>
            <p:nvPr/>
          </p:nvSpPr>
          <p:spPr>
            <a:xfrm>
              <a:off x="3175100"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3"/>
            <p:cNvSpPr/>
            <p:nvPr/>
          </p:nvSpPr>
          <p:spPr>
            <a:xfrm>
              <a:off x="3193125"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3"/>
            <p:cNvSpPr/>
            <p:nvPr/>
          </p:nvSpPr>
          <p:spPr>
            <a:xfrm>
              <a:off x="3210975"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3"/>
            <p:cNvSpPr/>
            <p:nvPr/>
          </p:nvSpPr>
          <p:spPr>
            <a:xfrm>
              <a:off x="3228825" y="4658250"/>
              <a:ext cx="8325" cy="8325"/>
            </a:xfrm>
            <a:custGeom>
              <a:rect b="b" l="l" r="r" t="t"/>
              <a:pathLst>
                <a:path extrusionOk="0" h="333" w="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3"/>
            <p:cNvSpPr/>
            <p:nvPr/>
          </p:nvSpPr>
          <p:spPr>
            <a:xfrm>
              <a:off x="3479825" y="4658250"/>
              <a:ext cx="8325" cy="8325"/>
            </a:xfrm>
            <a:custGeom>
              <a:rect b="b" l="l" r="r" t="t"/>
              <a:pathLst>
                <a:path extrusionOk="0" h="333" w="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3"/>
            <p:cNvSpPr/>
            <p:nvPr/>
          </p:nvSpPr>
          <p:spPr>
            <a:xfrm>
              <a:off x="3497675" y="4658250"/>
              <a:ext cx="8325" cy="8325"/>
            </a:xfrm>
            <a:custGeom>
              <a:rect b="b" l="l" r="r" t="t"/>
              <a:pathLst>
                <a:path extrusionOk="0" h="333" w="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3"/>
            <p:cNvSpPr/>
            <p:nvPr/>
          </p:nvSpPr>
          <p:spPr>
            <a:xfrm>
              <a:off x="3515700" y="4658250"/>
              <a:ext cx="8325" cy="8325"/>
            </a:xfrm>
            <a:custGeom>
              <a:rect b="b" l="l" r="r" t="t"/>
              <a:pathLst>
                <a:path extrusionOk="0" h="333" w="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3"/>
            <p:cNvSpPr/>
            <p:nvPr/>
          </p:nvSpPr>
          <p:spPr>
            <a:xfrm>
              <a:off x="3533550" y="4658250"/>
              <a:ext cx="8325" cy="8325"/>
            </a:xfrm>
            <a:custGeom>
              <a:rect b="b" l="l" r="r" t="t"/>
              <a:pathLst>
                <a:path extrusionOk="0" h="333" w="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3"/>
            <p:cNvSpPr/>
            <p:nvPr/>
          </p:nvSpPr>
          <p:spPr>
            <a:xfrm>
              <a:off x="3551600" y="4658250"/>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3"/>
            <p:cNvSpPr/>
            <p:nvPr/>
          </p:nvSpPr>
          <p:spPr>
            <a:xfrm>
              <a:off x="2816650"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3"/>
            <p:cNvSpPr/>
            <p:nvPr/>
          </p:nvSpPr>
          <p:spPr>
            <a:xfrm>
              <a:off x="2834675"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3"/>
            <p:cNvSpPr/>
            <p:nvPr/>
          </p:nvSpPr>
          <p:spPr>
            <a:xfrm>
              <a:off x="2852525" y="4676100"/>
              <a:ext cx="8325" cy="8325"/>
            </a:xfrm>
            <a:custGeom>
              <a:rect b="b" l="l" r="r" t="t"/>
              <a:pathLst>
                <a:path extrusionOk="0" h="333" w="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3"/>
            <p:cNvSpPr/>
            <p:nvPr/>
          </p:nvSpPr>
          <p:spPr>
            <a:xfrm>
              <a:off x="28703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3"/>
            <p:cNvSpPr/>
            <p:nvPr/>
          </p:nvSpPr>
          <p:spPr>
            <a:xfrm>
              <a:off x="288840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3"/>
            <p:cNvSpPr/>
            <p:nvPr/>
          </p:nvSpPr>
          <p:spPr>
            <a:xfrm>
              <a:off x="2906250"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3"/>
            <p:cNvSpPr/>
            <p:nvPr/>
          </p:nvSpPr>
          <p:spPr>
            <a:xfrm>
              <a:off x="3121375" y="4676100"/>
              <a:ext cx="8325" cy="8325"/>
            </a:xfrm>
            <a:custGeom>
              <a:rect b="b" l="l" r="r" t="t"/>
              <a:pathLst>
                <a:path extrusionOk="0" h="333" w="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3"/>
            <p:cNvSpPr/>
            <p:nvPr/>
          </p:nvSpPr>
          <p:spPr>
            <a:xfrm>
              <a:off x="3139225" y="4676100"/>
              <a:ext cx="8325" cy="8325"/>
            </a:xfrm>
            <a:custGeom>
              <a:rect b="b" l="l" r="r" t="t"/>
              <a:pathLst>
                <a:path extrusionOk="0" h="333" w="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3"/>
            <p:cNvSpPr/>
            <p:nvPr/>
          </p:nvSpPr>
          <p:spPr>
            <a:xfrm>
              <a:off x="315725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3"/>
            <p:cNvSpPr/>
            <p:nvPr/>
          </p:nvSpPr>
          <p:spPr>
            <a:xfrm>
              <a:off x="3175100"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3"/>
            <p:cNvSpPr/>
            <p:nvPr/>
          </p:nvSpPr>
          <p:spPr>
            <a:xfrm>
              <a:off x="3210975"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3"/>
            <p:cNvSpPr/>
            <p:nvPr/>
          </p:nvSpPr>
          <p:spPr>
            <a:xfrm>
              <a:off x="3228825" y="4676100"/>
              <a:ext cx="8325" cy="8325"/>
            </a:xfrm>
            <a:custGeom>
              <a:rect b="b" l="l" r="r" t="t"/>
              <a:pathLst>
                <a:path extrusionOk="0" h="333" w="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3"/>
            <p:cNvSpPr/>
            <p:nvPr/>
          </p:nvSpPr>
          <p:spPr>
            <a:xfrm>
              <a:off x="3461975" y="4676100"/>
              <a:ext cx="8325" cy="8325"/>
            </a:xfrm>
            <a:custGeom>
              <a:rect b="b" l="l" r="r" t="t"/>
              <a:pathLst>
                <a:path extrusionOk="0" h="333" w="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3"/>
            <p:cNvSpPr/>
            <p:nvPr/>
          </p:nvSpPr>
          <p:spPr>
            <a:xfrm>
              <a:off x="3479825" y="4676100"/>
              <a:ext cx="8325" cy="8325"/>
            </a:xfrm>
            <a:custGeom>
              <a:rect b="b" l="l" r="r" t="t"/>
              <a:pathLst>
                <a:path extrusionOk="0" h="333" w="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3"/>
            <p:cNvSpPr/>
            <p:nvPr/>
          </p:nvSpPr>
          <p:spPr>
            <a:xfrm>
              <a:off x="3497675" y="4676100"/>
              <a:ext cx="8325" cy="8325"/>
            </a:xfrm>
            <a:custGeom>
              <a:rect b="b" l="l" r="r" t="t"/>
              <a:pathLst>
                <a:path extrusionOk="0" h="333" w="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3"/>
            <p:cNvSpPr/>
            <p:nvPr/>
          </p:nvSpPr>
          <p:spPr>
            <a:xfrm>
              <a:off x="3515700" y="4676100"/>
              <a:ext cx="8325" cy="8325"/>
            </a:xfrm>
            <a:custGeom>
              <a:rect b="b" l="l" r="r" t="t"/>
              <a:pathLst>
                <a:path extrusionOk="0" h="333" w="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3"/>
            <p:cNvSpPr/>
            <p:nvPr/>
          </p:nvSpPr>
          <p:spPr>
            <a:xfrm>
              <a:off x="3533550" y="4676100"/>
              <a:ext cx="8325" cy="8325"/>
            </a:xfrm>
            <a:custGeom>
              <a:rect b="b" l="l" r="r" t="t"/>
              <a:pathLst>
                <a:path extrusionOk="0" h="333" w="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3"/>
            <p:cNvSpPr/>
            <p:nvPr/>
          </p:nvSpPr>
          <p:spPr>
            <a:xfrm>
              <a:off x="3551600" y="4676100"/>
              <a:ext cx="8300" cy="8325"/>
            </a:xfrm>
            <a:custGeom>
              <a:rect b="b" l="l" r="r" t="t"/>
              <a:pathLst>
                <a:path extrusionOk="0" h="333" w="332">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3"/>
            <p:cNvSpPr/>
            <p:nvPr/>
          </p:nvSpPr>
          <p:spPr>
            <a:xfrm>
              <a:off x="3569450" y="4676100"/>
              <a:ext cx="8300" cy="8325"/>
            </a:xfrm>
            <a:custGeom>
              <a:rect b="b" l="l" r="r" t="t"/>
              <a:pathLst>
                <a:path extrusionOk="0" h="333" w="332">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3"/>
            <p:cNvSpPr/>
            <p:nvPr/>
          </p:nvSpPr>
          <p:spPr>
            <a:xfrm>
              <a:off x="2816650"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3"/>
            <p:cNvSpPr/>
            <p:nvPr/>
          </p:nvSpPr>
          <p:spPr>
            <a:xfrm>
              <a:off x="2834675"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3"/>
            <p:cNvSpPr/>
            <p:nvPr/>
          </p:nvSpPr>
          <p:spPr>
            <a:xfrm>
              <a:off x="2852525" y="4694125"/>
              <a:ext cx="8325" cy="8325"/>
            </a:xfrm>
            <a:custGeom>
              <a:rect b="b" l="l" r="r" t="t"/>
              <a:pathLst>
                <a:path extrusionOk="0" h="333" w="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3"/>
            <p:cNvSpPr/>
            <p:nvPr/>
          </p:nvSpPr>
          <p:spPr>
            <a:xfrm>
              <a:off x="28703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3"/>
            <p:cNvSpPr/>
            <p:nvPr/>
          </p:nvSpPr>
          <p:spPr>
            <a:xfrm>
              <a:off x="288840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3"/>
            <p:cNvSpPr/>
            <p:nvPr/>
          </p:nvSpPr>
          <p:spPr>
            <a:xfrm>
              <a:off x="3121375" y="4694125"/>
              <a:ext cx="8325" cy="8325"/>
            </a:xfrm>
            <a:custGeom>
              <a:rect b="b" l="l" r="r" t="t"/>
              <a:pathLst>
                <a:path extrusionOk="0" h="333" w="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3"/>
            <p:cNvSpPr/>
            <p:nvPr/>
          </p:nvSpPr>
          <p:spPr>
            <a:xfrm>
              <a:off x="3139225" y="4694125"/>
              <a:ext cx="8325" cy="8325"/>
            </a:xfrm>
            <a:custGeom>
              <a:rect b="b" l="l" r="r" t="t"/>
              <a:pathLst>
                <a:path extrusionOk="0" h="333" w="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3"/>
            <p:cNvSpPr/>
            <p:nvPr/>
          </p:nvSpPr>
          <p:spPr>
            <a:xfrm>
              <a:off x="315725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3"/>
            <p:cNvSpPr/>
            <p:nvPr/>
          </p:nvSpPr>
          <p:spPr>
            <a:xfrm>
              <a:off x="3175100"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3"/>
            <p:cNvSpPr/>
            <p:nvPr/>
          </p:nvSpPr>
          <p:spPr>
            <a:xfrm>
              <a:off x="3210975"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3"/>
            <p:cNvSpPr/>
            <p:nvPr/>
          </p:nvSpPr>
          <p:spPr>
            <a:xfrm>
              <a:off x="3461975" y="4694125"/>
              <a:ext cx="8325" cy="8325"/>
            </a:xfrm>
            <a:custGeom>
              <a:rect b="b" l="l" r="r" t="t"/>
              <a:pathLst>
                <a:path extrusionOk="0" h="333" w="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3"/>
            <p:cNvSpPr/>
            <p:nvPr/>
          </p:nvSpPr>
          <p:spPr>
            <a:xfrm>
              <a:off x="3479825" y="4694125"/>
              <a:ext cx="8325" cy="8325"/>
            </a:xfrm>
            <a:custGeom>
              <a:rect b="b" l="l" r="r" t="t"/>
              <a:pathLst>
                <a:path extrusionOk="0" h="333" w="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3"/>
            <p:cNvSpPr/>
            <p:nvPr/>
          </p:nvSpPr>
          <p:spPr>
            <a:xfrm>
              <a:off x="3497675" y="4694125"/>
              <a:ext cx="8325" cy="8325"/>
            </a:xfrm>
            <a:custGeom>
              <a:rect b="b" l="l" r="r" t="t"/>
              <a:pathLst>
                <a:path extrusionOk="0" h="333" w="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3"/>
            <p:cNvSpPr/>
            <p:nvPr/>
          </p:nvSpPr>
          <p:spPr>
            <a:xfrm>
              <a:off x="3515700" y="4694125"/>
              <a:ext cx="8325" cy="8325"/>
            </a:xfrm>
            <a:custGeom>
              <a:rect b="b" l="l" r="r" t="t"/>
              <a:pathLst>
                <a:path extrusionOk="0" h="333" w="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3"/>
            <p:cNvSpPr/>
            <p:nvPr/>
          </p:nvSpPr>
          <p:spPr>
            <a:xfrm>
              <a:off x="3533550" y="4694125"/>
              <a:ext cx="8325" cy="8325"/>
            </a:xfrm>
            <a:custGeom>
              <a:rect b="b" l="l" r="r" t="t"/>
              <a:pathLst>
                <a:path extrusionOk="0" h="333" w="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3"/>
            <p:cNvSpPr/>
            <p:nvPr/>
          </p:nvSpPr>
          <p:spPr>
            <a:xfrm>
              <a:off x="3551600" y="4694125"/>
              <a:ext cx="8300" cy="8325"/>
            </a:xfrm>
            <a:custGeom>
              <a:rect b="b" l="l" r="r" t="t"/>
              <a:pathLst>
                <a:path extrusionOk="0" h="333" w="332">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3"/>
            <p:cNvSpPr/>
            <p:nvPr/>
          </p:nvSpPr>
          <p:spPr>
            <a:xfrm>
              <a:off x="3569450" y="4694125"/>
              <a:ext cx="8300" cy="8325"/>
            </a:xfrm>
            <a:custGeom>
              <a:rect b="b" l="l" r="r" t="t"/>
              <a:pathLst>
                <a:path extrusionOk="0" h="333" w="332">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3"/>
            <p:cNvSpPr/>
            <p:nvPr/>
          </p:nvSpPr>
          <p:spPr>
            <a:xfrm>
              <a:off x="2816650"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3"/>
            <p:cNvSpPr/>
            <p:nvPr/>
          </p:nvSpPr>
          <p:spPr>
            <a:xfrm>
              <a:off x="2834675"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3"/>
            <p:cNvSpPr/>
            <p:nvPr/>
          </p:nvSpPr>
          <p:spPr>
            <a:xfrm>
              <a:off x="2852525" y="4712175"/>
              <a:ext cx="8325" cy="8300"/>
            </a:xfrm>
            <a:custGeom>
              <a:rect b="b" l="l" r="r" t="t"/>
              <a:pathLst>
                <a:path extrusionOk="0" h="332" w="333">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3"/>
            <p:cNvSpPr/>
            <p:nvPr/>
          </p:nvSpPr>
          <p:spPr>
            <a:xfrm>
              <a:off x="28703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3"/>
            <p:cNvSpPr/>
            <p:nvPr/>
          </p:nvSpPr>
          <p:spPr>
            <a:xfrm>
              <a:off x="288840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3"/>
            <p:cNvSpPr/>
            <p:nvPr/>
          </p:nvSpPr>
          <p:spPr>
            <a:xfrm>
              <a:off x="3121375" y="4712175"/>
              <a:ext cx="8325" cy="8300"/>
            </a:xfrm>
            <a:custGeom>
              <a:rect b="b" l="l" r="r" t="t"/>
              <a:pathLst>
                <a:path extrusionOk="0" h="332" w="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3"/>
            <p:cNvSpPr/>
            <p:nvPr/>
          </p:nvSpPr>
          <p:spPr>
            <a:xfrm>
              <a:off x="3139225" y="4712175"/>
              <a:ext cx="8325" cy="8300"/>
            </a:xfrm>
            <a:custGeom>
              <a:rect b="b" l="l" r="r" t="t"/>
              <a:pathLst>
                <a:path extrusionOk="0" h="332" w="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3"/>
            <p:cNvSpPr/>
            <p:nvPr/>
          </p:nvSpPr>
          <p:spPr>
            <a:xfrm>
              <a:off x="315725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3"/>
            <p:cNvSpPr/>
            <p:nvPr/>
          </p:nvSpPr>
          <p:spPr>
            <a:xfrm>
              <a:off x="3461975" y="4712175"/>
              <a:ext cx="8325" cy="8300"/>
            </a:xfrm>
            <a:custGeom>
              <a:rect b="b" l="l" r="r" t="t"/>
              <a:pathLst>
                <a:path extrusionOk="0" h="332" w="333">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3"/>
            <p:cNvSpPr/>
            <p:nvPr/>
          </p:nvSpPr>
          <p:spPr>
            <a:xfrm>
              <a:off x="3479825" y="4712175"/>
              <a:ext cx="8325" cy="8300"/>
            </a:xfrm>
            <a:custGeom>
              <a:rect b="b" l="l" r="r" t="t"/>
              <a:pathLst>
                <a:path extrusionOk="0" h="332" w="333">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3"/>
            <p:cNvSpPr/>
            <p:nvPr/>
          </p:nvSpPr>
          <p:spPr>
            <a:xfrm>
              <a:off x="3497675" y="4712175"/>
              <a:ext cx="8325" cy="8300"/>
            </a:xfrm>
            <a:custGeom>
              <a:rect b="b" l="l" r="r" t="t"/>
              <a:pathLst>
                <a:path extrusionOk="0" h="332" w="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3"/>
            <p:cNvSpPr/>
            <p:nvPr/>
          </p:nvSpPr>
          <p:spPr>
            <a:xfrm>
              <a:off x="3515700" y="4712175"/>
              <a:ext cx="8325" cy="8300"/>
            </a:xfrm>
            <a:custGeom>
              <a:rect b="b" l="l" r="r" t="t"/>
              <a:pathLst>
                <a:path extrusionOk="0" h="332" w="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3"/>
            <p:cNvSpPr/>
            <p:nvPr/>
          </p:nvSpPr>
          <p:spPr>
            <a:xfrm>
              <a:off x="3533550" y="4712175"/>
              <a:ext cx="8325" cy="8300"/>
            </a:xfrm>
            <a:custGeom>
              <a:rect b="b" l="l" r="r" t="t"/>
              <a:pathLst>
                <a:path extrusionOk="0" h="332" w="333">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3"/>
            <p:cNvSpPr/>
            <p:nvPr/>
          </p:nvSpPr>
          <p:spPr>
            <a:xfrm>
              <a:off x="3551600" y="4712175"/>
              <a:ext cx="8300" cy="8300"/>
            </a:xfrm>
            <a:custGeom>
              <a:rect b="b" l="l" r="r" t="t"/>
              <a:pathLst>
                <a:path extrusionOk="0" h="332" w="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3"/>
            <p:cNvSpPr/>
            <p:nvPr/>
          </p:nvSpPr>
          <p:spPr>
            <a:xfrm>
              <a:off x="3569450" y="4712175"/>
              <a:ext cx="8300" cy="8300"/>
            </a:xfrm>
            <a:custGeom>
              <a:rect b="b" l="l" r="r" t="t"/>
              <a:pathLst>
                <a:path extrusionOk="0" h="332" w="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3"/>
            <p:cNvSpPr/>
            <p:nvPr/>
          </p:nvSpPr>
          <p:spPr>
            <a:xfrm>
              <a:off x="2816650"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3"/>
            <p:cNvSpPr/>
            <p:nvPr/>
          </p:nvSpPr>
          <p:spPr>
            <a:xfrm>
              <a:off x="2834675"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3"/>
            <p:cNvSpPr/>
            <p:nvPr/>
          </p:nvSpPr>
          <p:spPr>
            <a:xfrm>
              <a:off x="2852525"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3"/>
            <p:cNvSpPr/>
            <p:nvPr/>
          </p:nvSpPr>
          <p:spPr>
            <a:xfrm>
              <a:off x="2870375" y="4730025"/>
              <a:ext cx="8325" cy="8300"/>
            </a:xfrm>
            <a:custGeom>
              <a:rect b="b" l="l" r="r" t="t"/>
              <a:pathLst>
                <a:path extrusionOk="0" h="332" w="333">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3"/>
            <p:cNvSpPr/>
            <p:nvPr/>
          </p:nvSpPr>
          <p:spPr>
            <a:xfrm>
              <a:off x="3121375" y="4730025"/>
              <a:ext cx="8325" cy="8300"/>
            </a:xfrm>
            <a:custGeom>
              <a:rect b="b" l="l" r="r" t="t"/>
              <a:pathLst>
                <a:path extrusionOk="0" h="332" w="333">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3"/>
            <p:cNvSpPr/>
            <p:nvPr/>
          </p:nvSpPr>
          <p:spPr>
            <a:xfrm>
              <a:off x="3139225" y="4730025"/>
              <a:ext cx="8325" cy="8300"/>
            </a:xfrm>
            <a:custGeom>
              <a:rect b="b" l="l" r="r" t="t"/>
              <a:pathLst>
                <a:path extrusionOk="0" h="332" w="333">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3"/>
            <p:cNvSpPr/>
            <p:nvPr/>
          </p:nvSpPr>
          <p:spPr>
            <a:xfrm>
              <a:off x="3461975" y="4730025"/>
              <a:ext cx="8325" cy="8300"/>
            </a:xfrm>
            <a:custGeom>
              <a:rect b="b" l="l" r="r" t="t"/>
              <a:pathLst>
                <a:path extrusionOk="0" h="332" w="333">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3"/>
            <p:cNvSpPr/>
            <p:nvPr/>
          </p:nvSpPr>
          <p:spPr>
            <a:xfrm>
              <a:off x="3515700" y="4730025"/>
              <a:ext cx="8325" cy="8300"/>
            </a:xfrm>
            <a:custGeom>
              <a:rect b="b" l="l" r="r" t="t"/>
              <a:pathLst>
                <a:path extrusionOk="0" h="332" w="333">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3"/>
            <p:cNvSpPr/>
            <p:nvPr/>
          </p:nvSpPr>
          <p:spPr>
            <a:xfrm>
              <a:off x="3533550" y="4730025"/>
              <a:ext cx="8325" cy="8300"/>
            </a:xfrm>
            <a:custGeom>
              <a:rect b="b" l="l" r="r" t="t"/>
              <a:pathLst>
                <a:path extrusionOk="0" h="332" w="333">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3"/>
            <p:cNvSpPr/>
            <p:nvPr/>
          </p:nvSpPr>
          <p:spPr>
            <a:xfrm>
              <a:off x="3551600" y="4730025"/>
              <a:ext cx="8300" cy="8300"/>
            </a:xfrm>
            <a:custGeom>
              <a:rect b="b" l="l" r="r" t="t"/>
              <a:pathLst>
                <a:path extrusionOk="0" h="332" w="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3"/>
            <p:cNvSpPr/>
            <p:nvPr/>
          </p:nvSpPr>
          <p:spPr>
            <a:xfrm>
              <a:off x="3569450" y="4730025"/>
              <a:ext cx="8300" cy="8300"/>
            </a:xfrm>
            <a:custGeom>
              <a:rect b="b" l="l" r="r" t="t"/>
              <a:pathLst>
                <a:path extrusionOk="0" h="332" w="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3"/>
            <p:cNvSpPr/>
            <p:nvPr/>
          </p:nvSpPr>
          <p:spPr>
            <a:xfrm>
              <a:off x="3659050" y="4730025"/>
              <a:ext cx="8325" cy="8300"/>
            </a:xfrm>
            <a:custGeom>
              <a:rect b="b" l="l" r="r" t="t"/>
              <a:pathLst>
                <a:path extrusionOk="0" h="332" w="333">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3"/>
            <p:cNvSpPr/>
            <p:nvPr/>
          </p:nvSpPr>
          <p:spPr>
            <a:xfrm>
              <a:off x="2816650" y="4748050"/>
              <a:ext cx="8325" cy="8325"/>
            </a:xfrm>
            <a:custGeom>
              <a:rect b="b" l="l" r="r" t="t"/>
              <a:pathLst>
                <a:path extrusionOk="0" h="333" w="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3"/>
            <p:cNvSpPr/>
            <p:nvPr/>
          </p:nvSpPr>
          <p:spPr>
            <a:xfrm>
              <a:off x="2834675" y="4748050"/>
              <a:ext cx="8325" cy="8325"/>
            </a:xfrm>
            <a:custGeom>
              <a:rect b="b" l="l" r="r" t="t"/>
              <a:pathLst>
                <a:path extrusionOk="0" h="333" w="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3"/>
            <p:cNvSpPr/>
            <p:nvPr/>
          </p:nvSpPr>
          <p:spPr>
            <a:xfrm>
              <a:off x="2852525"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3"/>
            <p:cNvSpPr/>
            <p:nvPr/>
          </p:nvSpPr>
          <p:spPr>
            <a:xfrm>
              <a:off x="3533550" y="4748050"/>
              <a:ext cx="8325" cy="8325"/>
            </a:xfrm>
            <a:custGeom>
              <a:rect b="b" l="l" r="r" t="t"/>
              <a:pathLst>
                <a:path extrusionOk="0" h="333" w="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3"/>
            <p:cNvSpPr/>
            <p:nvPr/>
          </p:nvSpPr>
          <p:spPr>
            <a:xfrm>
              <a:off x="3551600" y="4748050"/>
              <a:ext cx="8300" cy="8325"/>
            </a:xfrm>
            <a:custGeom>
              <a:rect b="b" l="l" r="r" t="t"/>
              <a:pathLst>
                <a:path extrusionOk="0" h="333" w="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3"/>
            <p:cNvSpPr/>
            <p:nvPr/>
          </p:nvSpPr>
          <p:spPr>
            <a:xfrm>
              <a:off x="3659050" y="4748050"/>
              <a:ext cx="8325" cy="8325"/>
            </a:xfrm>
            <a:custGeom>
              <a:rect b="b" l="l" r="r" t="t"/>
              <a:pathLst>
                <a:path extrusionOk="0" h="333" w="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3"/>
            <p:cNvSpPr/>
            <p:nvPr/>
          </p:nvSpPr>
          <p:spPr>
            <a:xfrm>
              <a:off x="2816650" y="4766075"/>
              <a:ext cx="8325" cy="8325"/>
            </a:xfrm>
            <a:custGeom>
              <a:rect b="b" l="l" r="r" t="t"/>
              <a:pathLst>
                <a:path extrusionOk="0" h="333" w="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3"/>
            <p:cNvSpPr/>
            <p:nvPr/>
          </p:nvSpPr>
          <p:spPr>
            <a:xfrm>
              <a:off x="2834675"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3"/>
            <p:cNvSpPr/>
            <p:nvPr/>
          </p:nvSpPr>
          <p:spPr>
            <a:xfrm>
              <a:off x="3551600" y="4766075"/>
              <a:ext cx="8300" cy="8325"/>
            </a:xfrm>
            <a:custGeom>
              <a:rect b="b" l="l" r="r" t="t"/>
              <a:pathLst>
                <a:path extrusionOk="0" h="333" w="332">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3"/>
            <p:cNvSpPr/>
            <p:nvPr/>
          </p:nvSpPr>
          <p:spPr>
            <a:xfrm>
              <a:off x="3623175" y="4766075"/>
              <a:ext cx="8325" cy="8325"/>
            </a:xfrm>
            <a:custGeom>
              <a:rect b="b" l="l" r="r" t="t"/>
              <a:pathLst>
                <a:path extrusionOk="0" h="333" w="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3"/>
            <p:cNvSpPr/>
            <p:nvPr/>
          </p:nvSpPr>
          <p:spPr>
            <a:xfrm>
              <a:off x="3641200" y="4766075"/>
              <a:ext cx="8325" cy="8325"/>
            </a:xfrm>
            <a:custGeom>
              <a:rect b="b" l="l" r="r" t="t"/>
              <a:pathLst>
                <a:path extrusionOk="0" h="333" w="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3"/>
            <p:cNvSpPr/>
            <p:nvPr/>
          </p:nvSpPr>
          <p:spPr>
            <a:xfrm>
              <a:off x="2816650" y="4783925"/>
              <a:ext cx="8325" cy="8325"/>
            </a:xfrm>
            <a:custGeom>
              <a:rect b="b" l="l" r="r" t="t"/>
              <a:pathLst>
                <a:path extrusionOk="0" h="333" w="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3"/>
            <p:cNvSpPr/>
            <p:nvPr/>
          </p:nvSpPr>
          <p:spPr>
            <a:xfrm>
              <a:off x="2834675" y="4783925"/>
              <a:ext cx="8325" cy="8325"/>
            </a:xfrm>
            <a:custGeom>
              <a:rect b="b" l="l" r="r" t="t"/>
              <a:pathLst>
                <a:path extrusionOk="0" h="333" w="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3"/>
            <p:cNvSpPr/>
            <p:nvPr/>
          </p:nvSpPr>
          <p:spPr>
            <a:xfrm>
              <a:off x="3605325" y="4783925"/>
              <a:ext cx="8325" cy="8325"/>
            </a:xfrm>
            <a:custGeom>
              <a:rect b="b" l="l" r="r" t="t"/>
              <a:pathLst>
                <a:path extrusionOk="0" h="333" w="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3"/>
            <p:cNvSpPr/>
            <p:nvPr/>
          </p:nvSpPr>
          <p:spPr>
            <a:xfrm>
              <a:off x="3623175" y="4783925"/>
              <a:ext cx="8325" cy="8325"/>
            </a:xfrm>
            <a:custGeom>
              <a:rect b="b" l="l" r="r" t="t"/>
              <a:pathLst>
                <a:path extrusionOk="0" h="333" w="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3"/>
            <p:cNvSpPr/>
            <p:nvPr/>
          </p:nvSpPr>
          <p:spPr>
            <a:xfrm>
              <a:off x="2816650" y="4801950"/>
              <a:ext cx="8325" cy="8325"/>
            </a:xfrm>
            <a:custGeom>
              <a:rect b="b" l="l" r="r" t="t"/>
              <a:pathLst>
                <a:path extrusionOk="0" h="333" w="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3"/>
            <p:cNvSpPr/>
            <p:nvPr/>
          </p:nvSpPr>
          <p:spPr>
            <a:xfrm>
              <a:off x="2834675" y="4801950"/>
              <a:ext cx="8325" cy="8325"/>
            </a:xfrm>
            <a:custGeom>
              <a:rect b="b" l="l" r="r" t="t"/>
              <a:pathLst>
                <a:path extrusionOk="0" h="333" w="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3"/>
            <p:cNvSpPr/>
            <p:nvPr/>
          </p:nvSpPr>
          <p:spPr>
            <a:xfrm>
              <a:off x="2874350" y="4801950"/>
              <a:ext cx="8325" cy="8325"/>
            </a:xfrm>
            <a:custGeom>
              <a:rect b="b" l="l" r="r" t="t"/>
              <a:pathLst>
                <a:path extrusionOk="0" h="333" w="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3"/>
            <p:cNvSpPr/>
            <p:nvPr/>
          </p:nvSpPr>
          <p:spPr>
            <a:xfrm>
              <a:off x="2834675" y="4819800"/>
              <a:ext cx="8325" cy="8325"/>
            </a:xfrm>
            <a:custGeom>
              <a:rect b="b" l="l" r="r" t="t"/>
              <a:pathLst>
                <a:path extrusionOk="0" h="333" w="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3"/>
            <p:cNvSpPr/>
            <p:nvPr/>
          </p:nvSpPr>
          <p:spPr>
            <a:xfrm>
              <a:off x="2852525" y="4837850"/>
              <a:ext cx="8325" cy="8300"/>
            </a:xfrm>
            <a:custGeom>
              <a:rect b="b" l="l" r="r" t="t"/>
              <a:pathLst>
                <a:path extrusionOk="0" h="332" w="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 name="Google Shape;2007;p33"/>
          <p:cNvGrpSpPr/>
          <p:nvPr/>
        </p:nvGrpSpPr>
        <p:grpSpPr>
          <a:xfrm>
            <a:off x="3739420" y="2325786"/>
            <a:ext cx="299053" cy="288720"/>
            <a:chOff x="2127141" y="3043500"/>
            <a:chExt cx="422629" cy="408027"/>
          </a:xfrm>
        </p:grpSpPr>
        <p:grpSp>
          <p:nvGrpSpPr>
            <p:cNvPr id="2008" name="Google Shape;2008;p33"/>
            <p:cNvGrpSpPr/>
            <p:nvPr/>
          </p:nvGrpSpPr>
          <p:grpSpPr>
            <a:xfrm>
              <a:off x="2127141" y="3048223"/>
              <a:ext cx="418743" cy="403304"/>
              <a:chOff x="2101363" y="3048223"/>
              <a:chExt cx="418743" cy="403304"/>
            </a:xfrm>
          </p:grpSpPr>
          <p:sp>
            <p:nvSpPr>
              <p:cNvPr id="2009" name="Google Shape;2009;p33"/>
              <p:cNvSpPr/>
              <p:nvPr/>
            </p:nvSpPr>
            <p:spPr>
              <a:xfrm>
                <a:off x="2101363" y="3048223"/>
                <a:ext cx="418743" cy="403304"/>
              </a:xfrm>
              <a:custGeom>
                <a:rect b="b" l="l" r="r" t="t"/>
                <a:pathLst>
                  <a:path extrusionOk="0" h="7941" w="8245">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3"/>
              <p:cNvSpPr/>
              <p:nvPr/>
            </p:nvSpPr>
            <p:spPr>
              <a:xfrm>
                <a:off x="2119755" y="3068670"/>
                <a:ext cx="397728" cy="333674"/>
              </a:xfrm>
              <a:custGeom>
                <a:rect b="b" l="l" r="r" t="t"/>
                <a:pathLst>
                  <a:path extrusionOk="0" h="6570" w="7884">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1" name="Google Shape;2011;p33"/>
            <p:cNvSpPr/>
            <p:nvPr/>
          </p:nvSpPr>
          <p:spPr>
            <a:xfrm>
              <a:off x="2140388" y="3043500"/>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3"/>
            <p:cNvSpPr/>
            <p:nvPr/>
          </p:nvSpPr>
          <p:spPr>
            <a:xfrm rot="5400000">
              <a:off x="2166579" y="3051828"/>
              <a:ext cx="388677" cy="377707"/>
            </a:xfrm>
            <a:custGeom>
              <a:rect b="b" l="l" r="r" t="t"/>
              <a:pathLst>
                <a:path extrusionOk="0" h="7437" w="7653">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 name="Google Shape;2013;p33"/>
          <p:cNvGrpSpPr/>
          <p:nvPr/>
        </p:nvGrpSpPr>
        <p:grpSpPr>
          <a:xfrm>
            <a:off x="6204707" y="3202278"/>
            <a:ext cx="1928879" cy="1118124"/>
            <a:chOff x="1397225" y="1410350"/>
            <a:chExt cx="4786300" cy="2774500"/>
          </a:xfrm>
        </p:grpSpPr>
        <p:grpSp>
          <p:nvGrpSpPr>
            <p:cNvPr id="2014" name="Google Shape;2014;p33"/>
            <p:cNvGrpSpPr/>
            <p:nvPr/>
          </p:nvGrpSpPr>
          <p:grpSpPr>
            <a:xfrm>
              <a:off x="4293400" y="2574725"/>
              <a:ext cx="84425" cy="80100"/>
              <a:chOff x="4293400" y="2574725"/>
              <a:chExt cx="84425" cy="80100"/>
            </a:xfrm>
          </p:grpSpPr>
          <p:sp>
            <p:nvSpPr>
              <p:cNvPr id="2015" name="Google Shape;2015;p3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2016" name="Google Shape;2016;p3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33"/>
            <p:cNvGrpSpPr/>
            <p:nvPr/>
          </p:nvGrpSpPr>
          <p:grpSpPr>
            <a:xfrm>
              <a:off x="4000175" y="1462675"/>
              <a:ext cx="1917275" cy="1140875"/>
              <a:chOff x="4000175" y="1462675"/>
              <a:chExt cx="1917275" cy="1140875"/>
            </a:xfrm>
          </p:grpSpPr>
          <p:sp>
            <p:nvSpPr>
              <p:cNvPr id="2018" name="Google Shape;2018;p3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2019" name="Google Shape;2019;p33"/>
              <p:cNvGrpSpPr/>
              <p:nvPr/>
            </p:nvGrpSpPr>
            <p:grpSpPr>
              <a:xfrm>
                <a:off x="4000175" y="1462675"/>
                <a:ext cx="1917275" cy="1140875"/>
                <a:chOff x="4000175" y="1462675"/>
                <a:chExt cx="1917275" cy="1140875"/>
              </a:xfrm>
            </p:grpSpPr>
            <p:sp>
              <p:nvSpPr>
                <p:cNvPr id="2020" name="Google Shape;2020;p3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2021" name="Google Shape;2021;p3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26" name="Google Shape;2026;p33"/>
            <p:cNvGrpSpPr/>
            <p:nvPr/>
          </p:nvGrpSpPr>
          <p:grpSpPr>
            <a:xfrm>
              <a:off x="3960625" y="2587825"/>
              <a:ext cx="94050" cy="104125"/>
              <a:chOff x="3960625" y="2587825"/>
              <a:chExt cx="94050" cy="104125"/>
            </a:xfrm>
          </p:grpSpPr>
          <p:sp>
            <p:nvSpPr>
              <p:cNvPr id="2027" name="Google Shape;2027;p3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2028" name="Google Shape;2028;p3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 name="Google Shape;2029;p33"/>
            <p:cNvGrpSpPr/>
            <p:nvPr/>
          </p:nvGrpSpPr>
          <p:grpSpPr>
            <a:xfrm>
              <a:off x="3765350" y="2500900"/>
              <a:ext cx="173600" cy="187925"/>
              <a:chOff x="3765350" y="2500900"/>
              <a:chExt cx="173600" cy="187925"/>
            </a:xfrm>
          </p:grpSpPr>
          <p:sp>
            <p:nvSpPr>
              <p:cNvPr id="2030" name="Google Shape;2030;p3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2031" name="Google Shape;2031;p3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 name="Google Shape;2036;p33"/>
            <p:cNvGrpSpPr/>
            <p:nvPr/>
          </p:nvGrpSpPr>
          <p:grpSpPr>
            <a:xfrm>
              <a:off x="3750475" y="2481850"/>
              <a:ext cx="85125" cy="51800"/>
              <a:chOff x="3750475" y="2481850"/>
              <a:chExt cx="85125" cy="51800"/>
            </a:xfrm>
          </p:grpSpPr>
          <p:sp>
            <p:nvSpPr>
              <p:cNvPr id="2037" name="Google Shape;2037;p3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2039" name="Google Shape;2039;p33"/>
            <p:cNvGrpSpPr/>
            <p:nvPr/>
          </p:nvGrpSpPr>
          <p:grpSpPr>
            <a:xfrm>
              <a:off x="3627175" y="2432450"/>
              <a:ext cx="172100" cy="169075"/>
              <a:chOff x="3627175" y="2432450"/>
              <a:chExt cx="172100" cy="169075"/>
            </a:xfrm>
          </p:grpSpPr>
          <p:sp>
            <p:nvSpPr>
              <p:cNvPr id="2040" name="Google Shape;2040;p3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2042" name="Google Shape;2042;p3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2043" name="Google Shape;2043;p33"/>
            <p:cNvGrpSpPr/>
            <p:nvPr/>
          </p:nvGrpSpPr>
          <p:grpSpPr>
            <a:xfrm>
              <a:off x="3561536" y="2585450"/>
              <a:ext cx="61539" cy="99045"/>
              <a:chOff x="3561536" y="2585450"/>
              <a:chExt cx="61539" cy="99045"/>
            </a:xfrm>
          </p:grpSpPr>
          <p:sp>
            <p:nvSpPr>
              <p:cNvPr id="2044" name="Google Shape;2044;p3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2046" name="Google Shape;2046;p33"/>
            <p:cNvGrpSpPr/>
            <p:nvPr/>
          </p:nvGrpSpPr>
          <p:grpSpPr>
            <a:xfrm>
              <a:off x="3906325" y="1984500"/>
              <a:ext cx="156075" cy="262825"/>
              <a:chOff x="3906325" y="1984500"/>
              <a:chExt cx="156075" cy="262825"/>
            </a:xfrm>
          </p:grpSpPr>
          <p:sp>
            <p:nvSpPr>
              <p:cNvPr id="2047" name="Google Shape;2047;p3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2048" name="Google Shape;2048;p3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 name="Google Shape;2049;p33"/>
            <p:cNvGrpSpPr/>
            <p:nvPr/>
          </p:nvGrpSpPr>
          <p:grpSpPr>
            <a:xfrm>
              <a:off x="1397225" y="1637375"/>
              <a:ext cx="1401575" cy="1228250"/>
              <a:chOff x="1397225" y="1637375"/>
              <a:chExt cx="1401575" cy="1228250"/>
            </a:xfrm>
          </p:grpSpPr>
          <p:sp>
            <p:nvSpPr>
              <p:cNvPr id="2050" name="Google Shape;2050;p3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2051" name="Google Shape;2051;p33"/>
              <p:cNvGrpSpPr/>
              <p:nvPr/>
            </p:nvGrpSpPr>
            <p:grpSpPr>
              <a:xfrm>
                <a:off x="1397225" y="1637375"/>
                <a:ext cx="1398775" cy="1228250"/>
                <a:chOff x="1397225" y="1637375"/>
                <a:chExt cx="1398775" cy="1228250"/>
              </a:xfrm>
            </p:grpSpPr>
            <p:sp>
              <p:nvSpPr>
                <p:cNvPr id="2052" name="Google Shape;2052;p3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54" name="Google Shape;2054;p33"/>
            <p:cNvGrpSpPr/>
            <p:nvPr/>
          </p:nvGrpSpPr>
          <p:grpSpPr>
            <a:xfrm>
              <a:off x="2605700" y="3152850"/>
              <a:ext cx="594125" cy="616250"/>
              <a:chOff x="2605700" y="3152850"/>
              <a:chExt cx="594125" cy="616250"/>
            </a:xfrm>
          </p:grpSpPr>
          <p:sp>
            <p:nvSpPr>
              <p:cNvPr id="2055" name="Google Shape;2055;p3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2056" name="Google Shape;2056;p3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 name="Google Shape;2057;p33"/>
            <p:cNvGrpSpPr/>
            <p:nvPr/>
          </p:nvGrpSpPr>
          <p:grpSpPr>
            <a:xfrm>
              <a:off x="2680375" y="3423800"/>
              <a:ext cx="182975" cy="761050"/>
              <a:chOff x="2680375" y="3423800"/>
              <a:chExt cx="182975" cy="761050"/>
            </a:xfrm>
          </p:grpSpPr>
          <p:sp>
            <p:nvSpPr>
              <p:cNvPr id="2058" name="Google Shape;2058;p3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2059" name="Google Shape;2059;p3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 name="Google Shape;2060;p33"/>
            <p:cNvGrpSpPr/>
            <p:nvPr/>
          </p:nvGrpSpPr>
          <p:grpSpPr>
            <a:xfrm>
              <a:off x="3918000" y="3561900"/>
              <a:ext cx="236225" cy="207100"/>
              <a:chOff x="3918000" y="3561900"/>
              <a:chExt cx="236225" cy="207100"/>
            </a:xfrm>
          </p:grpSpPr>
          <p:sp>
            <p:nvSpPr>
              <p:cNvPr id="2061" name="Google Shape;2061;p3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2062" name="Google Shape;2062;p3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3" name="Google Shape;2063;p33"/>
            <p:cNvSpPr/>
            <p:nvPr/>
          </p:nvSpPr>
          <p:spPr>
            <a:xfrm>
              <a:off x="2736350" y="2969700"/>
              <a:ext cx="39250" cy="12050"/>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3"/>
            <p:cNvSpPr/>
            <p:nvPr/>
          </p:nvSpPr>
          <p:spPr>
            <a:xfrm>
              <a:off x="2668350" y="2948250"/>
              <a:ext cx="55475" cy="36625"/>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3"/>
            <p:cNvSpPr/>
            <p:nvPr/>
          </p:nvSpPr>
          <p:spPr>
            <a:xfrm>
              <a:off x="2980100" y="1451675"/>
              <a:ext cx="608375" cy="778925"/>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6" name="Google Shape;2066;p33"/>
            <p:cNvGrpSpPr/>
            <p:nvPr/>
          </p:nvGrpSpPr>
          <p:grpSpPr>
            <a:xfrm>
              <a:off x="1922950" y="1410350"/>
              <a:ext cx="1252825" cy="1162875"/>
              <a:chOff x="1922950" y="1410350"/>
              <a:chExt cx="1252825" cy="1162875"/>
            </a:xfrm>
          </p:grpSpPr>
          <p:sp>
            <p:nvSpPr>
              <p:cNvPr id="2067" name="Google Shape;2067;p3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3" name="Google Shape;2083;p33"/>
            <p:cNvSpPr/>
            <p:nvPr/>
          </p:nvSpPr>
          <p:spPr>
            <a:xfrm>
              <a:off x="2577325" y="2970225"/>
              <a:ext cx="32450" cy="13100"/>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3"/>
            <p:cNvSpPr/>
            <p:nvPr/>
          </p:nvSpPr>
          <p:spPr>
            <a:xfrm>
              <a:off x="2632250" y="2947725"/>
              <a:ext cx="41350" cy="2932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3"/>
            <p:cNvSpPr/>
            <p:nvPr/>
          </p:nvSpPr>
          <p:spPr>
            <a:xfrm>
              <a:off x="2485775" y="2895925"/>
              <a:ext cx="153825" cy="54950"/>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3"/>
            <p:cNvSpPr/>
            <p:nvPr/>
          </p:nvSpPr>
          <p:spPr>
            <a:xfrm>
              <a:off x="2901125" y="4083350"/>
              <a:ext cx="39250" cy="22525"/>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3"/>
            <p:cNvSpPr/>
            <p:nvPr/>
          </p:nvSpPr>
          <p:spPr>
            <a:xfrm>
              <a:off x="2506700" y="3102550"/>
              <a:ext cx="80075" cy="36650"/>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3"/>
            <p:cNvSpPr/>
            <p:nvPr/>
          </p:nvSpPr>
          <p:spPr>
            <a:xfrm>
              <a:off x="2464350" y="3080075"/>
              <a:ext cx="48650" cy="45525"/>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3"/>
            <p:cNvSpPr/>
            <p:nvPr/>
          </p:nvSpPr>
          <p:spPr>
            <a:xfrm>
              <a:off x="2438700" y="3020425"/>
              <a:ext cx="67500" cy="66975"/>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3"/>
            <p:cNvSpPr/>
            <p:nvPr/>
          </p:nvSpPr>
          <p:spPr>
            <a:xfrm>
              <a:off x="2416725" y="3006825"/>
              <a:ext cx="91575" cy="46050"/>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3"/>
            <p:cNvSpPr/>
            <p:nvPr/>
          </p:nvSpPr>
          <p:spPr>
            <a:xfrm>
              <a:off x="2404175" y="3031950"/>
              <a:ext cx="36125" cy="20925"/>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3"/>
            <p:cNvSpPr/>
            <p:nvPr/>
          </p:nvSpPr>
          <p:spPr>
            <a:xfrm>
              <a:off x="2420400" y="2972825"/>
              <a:ext cx="16750" cy="36650"/>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3"/>
            <p:cNvSpPr/>
            <p:nvPr/>
          </p:nvSpPr>
          <p:spPr>
            <a:xfrm>
              <a:off x="2374900" y="2981200"/>
              <a:ext cx="59650" cy="62800"/>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3"/>
            <p:cNvSpPr/>
            <p:nvPr/>
          </p:nvSpPr>
          <p:spPr>
            <a:xfrm>
              <a:off x="2050050" y="2725400"/>
              <a:ext cx="412225" cy="305525"/>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3"/>
            <p:cNvSpPr/>
            <p:nvPr/>
          </p:nvSpPr>
          <p:spPr>
            <a:xfrm>
              <a:off x="2916800" y="3161675"/>
              <a:ext cx="40825" cy="58600"/>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3"/>
            <p:cNvSpPr/>
            <p:nvPr/>
          </p:nvSpPr>
          <p:spPr>
            <a:xfrm>
              <a:off x="2866075" y="3155900"/>
              <a:ext cx="58075" cy="63325"/>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3"/>
            <p:cNvSpPr/>
            <p:nvPr/>
          </p:nvSpPr>
          <p:spPr>
            <a:xfrm>
              <a:off x="2816900" y="3119825"/>
              <a:ext cx="72725" cy="109350"/>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3"/>
            <p:cNvSpPr/>
            <p:nvPr/>
          </p:nvSpPr>
          <p:spPr>
            <a:xfrm>
              <a:off x="2646900" y="3064375"/>
              <a:ext cx="192000" cy="17265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3"/>
            <p:cNvSpPr/>
            <p:nvPr/>
          </p:nvSpPr>
          <p:spPr>
            <a:xfrm>
              <a:off x="2561625" y="3060700"/>
              <a:ext cx="173700" cy="247450"/>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3"/>
            <p:cNvSpPr/>
            <p:nvPr/>
          </p:nvSpPr>
          <p:spPr>
            <a:xfrm>
              <a:off x="2531825" y="3224950"/>
              <a:ext cx="85800" cy="94200"/>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3"/>
            <p:cNvSpPr/>
            <p:nvPr/>
          </p:nvSpPr>
          <p:spPr>
            <a:xfrm>
              <a:off x="2527100" y="3246400"/>
              <a:ext cx="186250" cy="274650"/>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3"/>
            <p:cNvSpPr/>
            <p:nvPr/>
          </p:nvSpPr>
          <p:spPr>
            <a:xfrm>
              <a:off x="2700250" y="3389200"/>
              <a:ext cx="179975" cy="20090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3"/>
            <p:cNvSpPr/>
            <p:nvPr/>
          </p:nvSpPr>
          <p:spPr>
            <a:xfrm>
              <a:off x="2809050" y="3531500"/>
              <a:ext cx="123475" cy="130275"/>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3"/>
            <p:cNvSpPr/>
            <p:nvPr/>
          </p:nvSpPr>
          <p:spPr>
            <a:xfrm>
              <a:off x="2884375" y="3700450"/>
              <a:ext cx="73250" cy="83200"/>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5" name="Google Shape;2105;p33"/>
            <p:cNvGrpSpPr/>
            <p:nvPr/>
          </p:nvGrpSpPr>
          <p:grpSpPr>
            <a:xfrm>
              <a:off x="2711750" y="3572300"/>
              <a:ext cx="230725" cy="598425"/>
              <a:chOff x="2711750" y="3572300"/>
              <a:chExt cx="230725" cy="598425"/>
            </a:xfrm>
          </p:grpSpPr>
          <p:sp>
            <p:nvSpPr>
              <p:cNvPr id="2106" name="Google Shape;2106;p3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8" name="Google Shape;2108;p33"/>
            <p:cNvSpPr/>
            <p:nvPr/>
          </p:nvSpPr>
          <p:spPr>
            <a:xfrm>
              <a:off x="5404100" y="2847275"/>
              <a:ext cx="26175" cy="61250"/>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9" name="Google Shape;2109;p33"/>
            <p:cNvGrpSpPr/>
            <p:nvPr/>
          </p:nvGrpSpPr>
          <p:grpSpPr>
            <a:xfrm>
              <a:off x="3781475" y="1624825"/>
              <a:ext cx="153300" cy="166375"/>
              <a:chOff x="3781475" y="1624825"/>
              <a:chExt cx="153300" cy="166375"/>
            </a:xfrm>
          </p:grpSpPr>
          <p:sp>
            <p:nvSpPr>
              <p:cNvPr id="2110" name="Google Shape;2110;p3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4" name="Google Shape;2114;p33"/>
            <p:cNvSpPr/>
            <p:nvPr/>
          </p:nvSpPr>
          <p:spPr>
            <a:xfrm>
              <a:off x="5511350" y="2436650"/>
              <a:ext cx="175250" cy="3071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3"/>
            <p:cNvSpPr/>
            <p:nvPr/>
          </p:nvSpPr>
          <p:spPr>
            <a:xfrm>
              <a:off x="5440200" y="2597250"/>
              <a:ext cx="60175" cy="83725"/>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3"/>
            <p:cNvSpPr/>
            <p:nvPr/>
          </p:nvSpPr>
          <p:spPr>
            <a:xfrm>
              <a:off x="5410900" y="2501000"/>
              <a:ext cx="68550" cy="117725"/>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3"/>
            <p:cNvSpPr/>
            <p:nvPr/>
          </p:nvSpPr>
          <p:spPr>
            <a:xfrm>
              <a:off x="4855375" y="2348250"/>
              <a:ext cx="444650" cy="209800"/>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3"/>
            <p:cNvSpPr/>
            <p:nvPr/>
          </p:nvSpPr>
          <p:spPr>
            <a:xfrm>
              <a:off x="5730000" y="3287725"/>
              <a:ext cx="141250" cy="120875"/>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3"/>
            <p:cNvSpPr/>
            <p:nvPr/>
          </p:nvSpPr>
          <p:spPr>
            <a:xfrm>
              <a:off x="5413525" y="2961325"/>
              <a:ext cx="115100" cy="20090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3"/>
            <p:cNvSpPr/>
            <p:nvPr/>
          </p:nvSpPr>
          <p:spPr>
            <a:xfrm>
              <a:off x="5472625" y="3375600"/>
              <a:ext cx="56000" cy="2932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1" name="Google Shape;2121;p33"/>
            <p:cNvGrpSpPr/>
            <p:nvPr/>
          </p:nvGrpSpPr>
          <p:grpSpPr>
            <a:xfrm>
              <a:off x="5068275" y="3161675"/>
              <a:ext cx="664875" cy="222850"/>
              <a:chOff x="5068275" y="3161675"/>
              <a:chExt cx="664875" cy="222850"/>
            </a:xfrm>
          </p:grpSpPr>
          <p:sp>
            <p:nvSpPr>
              <p:cNvPr id="2122" name="Google Shape;2122;p3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6" name="Google Shape;2126;p33"/>
            <p:cNvSpPr/>
            <p:nvPr/>
          </p:nvSpPr>
          <p:spPr>
            <a:xfrm>
              <a:off x="5139425" y="3145975"/>
              <a:ext cx="62800" cy="8215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3"/>
            <p:cNvSpPr/>
            <p:nvPr/>
          </p:nvSpPr>
          <p:spPr>
            <a:xfrm>
              <a:off x="5279075" y="3142825"/>
              <a:ext cx="137075" cy="9262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3"/>
            <p:cNvSpPr/>
            <p:nvPr/>
          </p:nvSpPr>
          <p:spPr>
            <a:xfrm>
              <a:off x="5150925" y="2887575"/>
              <a:ext cx="119300" cy="230700"/>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3"/>
            <p:cNvSpPr/>
            <p:nvPr/>
          </p:nvSpPr>
          <p:spPr>
            <a:xfrm>
              <a:off x="5166625" y="3025150"/>
              <a:ext cx="75875" cy="6540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3"/>
            <p:cNvSpPr/>
            <p:nvPr/>
          </p:nvSpPr>
          <p:spPr>
            <a:xfrm>
              <a:off x="5123725" y="2903250"/>
              <a:ext cx="117200" cy="135525"/>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3"/>
            <p:cNvSpPr/>
            <p:nvPr/>
          </p:nvSpPr>
          <p:spPr>
            <a:xfrm>
              <a:off x="5089200" y="2934650"/>
              <a:ext cx="121900" cy="227050"/>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3"/>
            <p:cNvSpPr/>
            <p:nvPr/>
          </p:nvSpPr>
          <p:spPr>
            <a:xfrm>
              <a:off x="5009700" y="2810675"/>
              <a:ext cx="128175" cy="288250"/>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3"/>
            <p:cNvSpPr/>
            <p:nvPr/>
          </p:nvSpPr>
          <p:spPr>
            <a:xfrm>
              <a:off x="4941700" y="2836825"/>
              <a:ext cx="74300" cy="95750"/>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3"/>
            <p:cNvSpPr/>
            <p:nvPr/>
          </p:nvSpPr>
          <p:spPr>
            <a:xfrm>
              <a:off x="3787225" y="2293850"/>
              <a:ext cx="55475" cy="6802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3"/>
            <p:cNvSpPr/>
            <p:nvPr/>
          </p:nvSpPr>
          <p:spPr>
            <a:xfrm>
              <a:off x="3743300" y="1958025"/>
              <a:ext cx="290325" cy="33742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3"/>
            <p:cNvSpPr/>
            <p:nvPr/>
          </p:nvSpPr>
          <p:spPr>
            <a:xfrm>
              <a:off x="3823325" y="2021850"/>
              <a:ext cx="143875" cy="324875"/>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3"/>
            <p:cNvSpPr/>
            <p:nvPr/>
          </p:nvSpPr>
          <p:spPr>
            <a:xfrm>
              <a:off x="3976075" y="2250975"/>
              <a:ext cx="57550" cy="5232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3"/>
            <p:cNvSpPr/>
            <p:nvPr/>
          </p:nvSpPr>
          <p:spPr>
            <a:xfrm>
              <a:off x="3949400" y="2288625"/>
              <a:ext cx="91550" cy="497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3"/>
            <p:cNvSpPr/>
            <p:nvPr/>
          </p:nvSpPr>
          <p:spPr>
            <a:xfrm>
              <a:off x="3952525" y="2322625"/>
              <a:ext cx="71175" cy="5232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3"/>
            <p:cNvSpPr/>
            <p:nvPr/>
          </p:nvSpPr>
          <p:spPr>
            <a:xfrm>
              <a:off x="3986525" y="2326300"/>
              <a:ext cx="120875" cy="93650"/>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3"/>
            <p:cNvSpPr/>
            <p:nvPr/>
          </p:nvSpPr>
          <p:spPr>
            <a:xfrm>
              <a:off x="3903350" y="2478500"/>
              <a:ext cx="83200" cy="53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3"/>
            <p:cNvSpPr/>
            <p:nvPr/>
          </p:nvSpPr>
          <p:spPr>
            <a:xfrm>
              <a:off x="3910150" y="2462825"/>
              <a:ext cx="71700" cy="31400"/>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3"/>
            <p:cNvSpPr/>
            <p:nvPr/>
          </p:nvSpPr>
          <p:spPr>
            <a:xfrm>
              <a:off x="3947825" y="2585750"/>
              <a:ext cx="27225" cy="5232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3"/>
            <p:cNvSpPr/>
            <p:nvPr/>
          </p:nvSpPr>
          <p:spPr>
            <a:xfrm>
              <a:off x="3934750" y="2566400"/>
              <a:ext cx="26175" cy="32975"/>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3"/>
            <p:cNvSpPr/>
            <p:nvPr/>
          </p:nvSpPr>
          <p:spPr>
            <a:xfrm>
              <a:off x="3895525" y="2538675"/>
              <a:ext cx="54425" cy="4762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3"/>
            <p:cNvSpPr/>
            <p:nvPr/>
          </p:nvSpPr>
          <p:spPr>
            <a:xfrm>
              <a:off x="3865700" y="2510950"/>
              <a:ext cx="42400" cy="26700"/>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3"/>
            <p:cNvSpPr/>
            <p:nvPr/>
          </p:nvSpPr>
          <p:spPr>
            <a:xfrm>
              <a:off x="3811300" y="2470650"/>
              <a:ext cx="99925" cy="48150"/>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3"/>
            <p:cNvSpPr/>
            <p:nvPr/>
          </p:nvSpPr>
          <p:spPr>
            <a:xfrm>
              <a:off x="3867800" y="2355575"/>
              <a:ext cx="132350" cy="11145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3"/>
            <p:cNvSpPr/>
            <p:nvPr/>
          </p:nvSpPr>
          <p:spPr>
            <a:xfrm>
              <a:off x="3841625" y="2432475"/>
              <a:ext cx="105700" cy="46050"/>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3"/>
            <p:cNvSpPr/>
            <p:nvPr/>
          </p:nvSpPr>
          <p:spPr>
            <a:xfrm>
              <a:off x="3759500" y="2356100"/>
              <a:ext cx="120350" cy="143875"/>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3"/>
            <p:cNvSpPr/>
            <p:nvPr/>
          </p:nvSpPr>
          <p:spPr>
            <a:xfrm>
              <a:off x="3727600" y="2387500"/>
              <a:ext cx="51800" cy="47100"/>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3"/>
            <p:cNvSpPr/>
            <p:nvPr/>
          </p:nvSpPr>
          <p:spPr>
            <a:xfrm>
              <a:off x="3722900" y="2426200"/>
              <a:ext cx="40825" cy="35075"/>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3"/>
            <p:cNvSpPr/>
            <p:nvPr/>
          </p:nvSpPr>
          <p:spPr>
            <a:xfrm>
              <a:off x="3758475" y="2449750"/>
              <a:ext cx="9950" cy="141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3"/>
            <p:cNvSpPr/>
            <p:nvPr/>
          </p:nvSpPr>
          <p:spPr>
            <a:xfrm>
              <a:off x="3552375" y="2346700"/>
              <a:ext cx="58075" cy="76900"/>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5" name="Google Shape;2155;p33"/>
            <p:cNvGrpSpPr/>
            <p:nvPr/>
          </p:nvGrpSpPr>
          <p:grpSpPr>
            <a:xfrm>
              <a:off x="3586375" y="2281300"/>
              <a:ext cx="125025" cy="175275"/>
              <a:chOff x="3586375" y="2281300"/>
              <a:chExt cx="125025" cy="175275"/>
            </a:xfrm>
          </p:grpSpPr>
          <p:sp>
            <p:nvSpPr>
              <p:cNvPr id="2156" name="Google Shape;2156;p3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8" name="Google Shape;2158;p33"/>
            <p:cNvSpPr/>
            <p:nvPr/>
          </p:nvSpPr>
          <p:spPr>
            <a:xfrm>
              <a:off x="4300900" y="3419025"/>
              <a:ext cx="109875" cy="205600"/>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9" name="Google Shape;2159;p33"/>
            <p:cNvGrpSpPr/>
            <p:nvPr/>
          </p:nvGrpSpPr>
          <p:grpSpPr>
            <a:xfrm>
              <a:off x="5298975" y="3412225"/>
              <a:ext cx="576450" cy="616225"/>
              <a:chOff x="5298975" y="3412225"/>
              <a:chExt cx="576450" cy="616225"/>
            </a:xfrm>
          </p:grpSpPr>
          <p:sp>
            <p:nvSpPr>
              <p:cNvPr id="2160" name="Google Shape;2160;p3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 name="Google Shape;2162;p33"/>
            <p:cNvGrpSpPr/>
            <p:nvPr/>
          </p:nvGrpSpPr>
          <p:grpSpPr>
            <a:xfrm>
              <a:off x="5952300" y="3852150"/>
              <a:ext cx="231225" cy="287200"/>
              <a:chOff x="5952300" y="3852150"/>
              <a:chExt cx="231225" cy="287200"/>
            </a:xfrm>
          </p:grpSpPr>
          <p:sp>
            <p:nvSpPr>
              <p:cNvPr id="2163" name="Google Shape;2163;p3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5" name="Google Shape;2165;p33"/>
            <p:cNvSpPr/>
            <p:nvPr/>
          </p:nvSpPr>
          <p:spPr>
            <a:xfrm>
              <a:off x="3399625" y="2088800"/>
              <a:ext cx="127125" cy="77450"/>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3"/>
            <p:cNvSpPr/>
            <p:nvPr/>
          </p:nvSpPr>
          <p:spPr>
            <a:xfrm>
              <a:off x="4616850" y="2275025"/>
              <a:ext cx="885625" cy="66122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3"/>
            <p:cNvSpPr/>
            <p:nvPr/>
          </p:nvSpPr>
          <p:spPr>
            <a:xfrm>
              <a:off x="5150925" y="2903250"/>
              <a:ext cx="1600" cy="2125"/>
            </a:xfrm>
            <a:custGeom>
              <a:rect b="b" l="l" r="r" t="t"/>
              <a:pathLst>
                <a:path extrusionOk="0" h="85" w="64">
                  <a:moveTo>
                    <a:pt x="63" y="85"/>
                  </a:moveTo>
                  <a:lnTo>
                    <a:pt x="1" y="1"/>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3"/>
            <p:cNvSpPr/>
            <p:nvPr/>
          </p:nvSpPr>
          <p:spPr>
            <a:xfrm>
              <a:off x="5134200" y="2918425"/>
              <a:ext cx="2625" cy="2650"/>
            </a:xfrm>
            <a:custGeom>
              <a:rect b="b" l="l" r="r" t="t"/>
              <a:pathLst>
                <a:path extrusionOk="0" h="106" w="105">
                  <a:moveTo>
                    <a:pt x="0" y="105"/>
                  </a:moveTo>
                  <a:lnTo>
                    <a:pt x="105" y="1"/>
                  </a:lnTo>
                  <a:lnTo>
                    <a:pt x="10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3"/>
            <p:cNvSpPr/>
            <p:nvPr/>
          </p:nvSpPr>
          <p:spPr>
            <a:xfrm>
              <a:off x="4608475" y="2660550"/>
              <a:ext cx="5275" cy="1600"/>
            </a:xfrm>
            <a:custGeom>
              <a:rect b="b" l="l" r="r" t="t"/>
              <a:pathLst>
                <a:path extrusionOk="0" h="64" w="211">
                  <a:moveTo>
                    <a:pt x="210" y="0"/>
                  </a:moveTo>
                  <a:lnTo>
                    <a:pt x="1" y="63"/>
                  </a:lnTo>
                  <a:lnTo>
                    <a:pt x="22"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3"/>
            <p:cNvSpPr/>
            <p:nvPr/>
          </p:nvSpPr>
          <p:spPr>
            <a:xfrm>
              <a:off x="4302475" y="2310075"/>
              <a:ext cx="547700" cy="287725"/>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3"/>
            <p:cNvSpPr/>
            <p:nvPr/>
          </p:nvSpPr>
          <p:spPr>
            <a:xfrm>
              <a:off x="4443200" y="2520875"/>
              <a:ext cx="231750" cy="144400"/>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3"/>
            <p:cNvSpPr/>
            <p:nvPr/>
          </p:nvSpPr>
          <p:spPr>
            <a:xfrm>
              <a:off x="4401875" y="2571100"/>
              <a:ext cx="207150" cy="130275"/>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3" name="Google Shape;2173;p33"/>
            <p:cNvGrpSpPr/>
            <p:nvPr/>
          </p:nvGrpSpPr>
          <p:grpSpPr>
            <a:xfrm>
              <a:off x="4842300" y="3099950"/>
              <a:ext cx="31425" cy="59650"/>
              <a:chOff x="4842300" y="3099950"/>
              <a:chExt cx="31425" cy="59650"/>
            </a:xfrm>
          </p:grpSpPr>
          <p:sp>
            <p:nvSpPr>
              <p:cNvPr id="2174" name="Google Shape;2174;p3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8" name="Google Shape;2178;p33"/>
            <p:cNvSpPr/>
            <p:nvPr/>
          </p:nvSpPr>
          <p:spPr>
            <a:xfrm>
              <a:off x="4663400" y="2731150"/>
              <a:ext cx="405425" cy="396025"/>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3"/>
            <p:cNvSpPr/>
            <p:nvPr/>
          </p:nvSpPr>
          <p:spPr>
            <a:xfrm>
              <a:off x="4822425" y="2778250"/>
              <a:ext cx="119300" cy="63825"/>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3"/>
            <p:cNvSpPr/>
            <p:nvPr/>
          </p:nvSpPr>
          <p:spPr>
            <a:xfrm>
              <a:off x="4547800" y="2671000"/>
              <a:ext cx="200375" cy="220775"/>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3"/>
            <p:cNvSpPr/>
            <p:nvPr/>
          </p:nvSpPr>
          <p:spPr>
            <a:xfrm>
              <a:off x="4533150" y="2640675"/>
              <a:ext cx="191475" cy="15955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3"/>
            <p:cNvSpPr/>
            <p:nvPr/>
          </p:nvSpPr>
          <p:spPr>
            <a:xfrm>
              <a:off x="3978150" y="2401100"/>
              <a:ext cx="237525" cy="14805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3"/>
            <p:cNvSpPr/>
            <p:nvPr/>
          </p:nvSpPr>
          <p:spPr>
            <a:xfrm>
              <a:off x="4036750" y="2474325"/>
              <a:ext cx="49725" cy="55475"/>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3"/>
            <p:cNvSpPr/>
            <p:nvPr/>
          </p:nvSpPr>
          <p:spPr>
            <a:xfrm>
              <a:off x="3957250" y="2483750"/>
              <a:ext cx="127650" cy="81625"/>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3"/>
            <p:cNvSpPr/>
            <p:nvPr/>
          </p:nvSpPr>
          <p:spPr>
            <a:xfrm>
              <a:off x="3989150" y="2555400"/>
              <a:ext cx="83725" cy="52850"/>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6" name="Google Shape;2186;p33"/>
            <p:cNvGrpSpPr/>
            <p:nvPr/>
          </p:nvGrpSpPr>
          <p:grpSpPr>
            <a:xfrm>
              <a:off x="3866750" y="2520350"/>
              <a:ext cx="78475" cy="60700"/>
              <a:chOff x="3866750" y="2520350"/>
              <a:chExt cx="78475" cy="60700"/>
            </a:xfrm>
          </p:grpSpPr>
          <p:sp>
            <p:nvSpPr>
              <p:cNvPr id="2187" name="Google Shape;2187;p3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1" name="Google Shape;2191;p33"/>
            <p:cNvSpPr/>
            <p:nvPr/>
          </p:nvSpPr>
          <p:spPr>
            <a:xfrm>
              <a:off x="3799775" y="2577900"/>
              <a:ext cx="14675" cy="2932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3"/>
            <p:cNvSpPr/>
            <p:nvPr/>
          </p:nvSpPr>
          <p:spPr>
            <a:xfrm>
              <a:off x="3567525" y="2564825"/>
              <a:ext cx="160625" cy="134450"/>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3"/>
            <p:cNvSpPr/>
            <p:nvPr/>
          </p:nvSpPr>
          <p:spPr>
            <a:xfrm>
              <a:off x="4298300" y="2628625"/>
              <a:ext cx="25125" cy="19925"/>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3"/>
            <p:cNvSpPr/>
            <p:nvPr/>
          </p:nvSpPr>
          <p:spPr>
            <a:xfrm>
              <a:off x="4292025" y="2631250"/>
              <a:ext cx="295050" cy="237500"/>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3"/>
            <p:cNvSpPr/>
            <p:nvPr/>
          </p:nvSpPr>
          <p:spPr>
            <a:xfrm>
              <a:off x="4277375" y="2602475"/>
              <a:ext cx="51800" cy="43975"/>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3"/>
            <p:cNvSpPr/>
            <p:nvPr/>
          </p:nvSpPr>
          <p:spPr>
            <a:xfrm>
              <a:off x="4044600" y="2592025"/>
              <a:ext cx="260525" cy="107250"/>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3"/>
            <p:cNvSpPr/>
            <p:nvPr/>
          </p:nvSpPr>
          <p:spPr>
            <a:xfrm>
              <a:off x="4041450" y="2592550"/>
              <a:ext cx="39775" cy="35075"/>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3"/>
            <p:cNvSpPr/>
            <p:nvPr/>
          </p:nvSpPr>
          <p:spPr>
            <a:xfrm>
              <a:off x="4231325" y="2673625"/>
              <a:ext cx="139700" cy="134450"/>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3"/>
            <p:cNvSpPr/>
            <p:nvPr/>
          </p:nvSpPr>
          <p:spPr>
            <a:xfrm>
              <a:off x="4345375" y="2791325"/>
              <a:ext cx="25125" cy="25650"/>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3"/>
            <p:cNvSpPr/>
            <p:nvPr/>
          </p:nvSpPr>
          <p:spPr>
            <a:xfrm>
              <a:off x="4136125" y="2704475"/>
              <a:ext cx="32475" cy="18350"/>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3"/>
            <p:cNvSpPr/>
            <p:nvPr/>
          </p:nvSpPr>
          <p:spPr>
            <a:xfrm>
              <a:off x="4184250" y="2677275"/>
              <a:ext cx="90000" cy="80075"/>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3"/>
            <p:cNvSpPr/>
            <p:nvPr/>
          </p:nvSpPr>
          <p:spPr>
            <a:xfrm>
              <a:off x="4165950" y="2741625"/>
              <a:ext cx="22000" cy="63850"/>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3"/>
            <p:cNvSpPr/>
            <p:nvPr/>
          </p:nvSpPr>
          <p:spPr>
            <a:xfrm>
              <a:off x="4185300" y="2741625"/>
              <a:ext cx="5775" cy="13100"/>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3"/>
            <p:cNvSpPr/>
            <p:nvPr/>
          </p:nvSpPr>
          <p:spPr>
            <a:xfrm>
              <a:off x="4179025" y="2755750"/>
              <a:ext cx="7875" cy="1832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3"/>
            <p:cNvSpPr/>
            <p:nvPr/>
          </p:nvSpPr>
          <p:spPr>
            <a:xfrm>
              <a:off x="4179025" y="2721750"/>
              <a:ext cx="18850" cy="23550"/>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3"/>
            <p:cNvSpPr/>
            <p:nvPr/>
          </p:nvSpPr>
          <p:spPr>
            <a:xfrm>
              <a:off x="4180075" y="2740050"/>
              <a:ext cx="58075" cy="71700"/>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3"/>
            <p:cNvSpPr/>
            <p:nvPr/>
          </p:nvSpPr>
          <p:spPr>
            <a:xfrm>
              <a:off x="4179025" y="2758875"/>
              <a:ext cx="299225" cy="252175"/>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3"/>
            <p:cNvSpPr/>
            <p:nvPr/>
          </p:nvSpPr>
          <p:spPr>
            <a:xfrm>
              <a:off x="4409700" y="2852525"/>
              <a:ext cx="11025" cy="24075"/>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3"/>
            <p:cNvSpPr/>
            <p:nvPr/>
          </p:nvSpPr>
          <p:spPr>
            <a:xfrm>
              <a:off x="4421225" y="2854100"/>
              <a:ext cx="69075" cy="54425"/>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3"/>
            <p:cNvSpPr/>
            <p:nvPr/>
          </p:nvSpPr>
          <p:spPr>
            <a:xfrm>
              <a:off x="4434300" y="2866125"/>
              <a:ext cx="108300" cy="133400"/>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3"/>
            <p:cNvSpPr/>
            <p:nvPr/>
          </p:nvSpPr>
          <p:spPr>
            <a:xfrm>
              <a:off x="4483475" y="2847275"/>
              <a:ext cx="5775" cy="13125"/>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3"/>
            <p:cNvSpPr/>
            <p:nvPr/>
          </p:nvSpPr>
          <p:spPr>
            <a:xfrm>
              <a:off x="4300375" y="2959750"/>
              <a:ext cx="153825" cy="99925"/>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3"/>
            <p:cNvSpPr/>
            <p:nvPr/>
          </p:nvSpPr>
          <p:spPr>
            <a:xfrm>
              <a:off x="4035700" y="2769350"/>
              <a:ext cx="180500" cy="151725"/>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3"/>
            <p:cNvSpPr/>
            <p:nvPr/>
          </p:nvSpPr>
          <p:spPr>
            <a:xfrm>
              <a:off x="4003800" y="2919475"/>
              <a:ext cx="238550" cy="273600"/>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3"/>
            <p:cNvSpPr/>
            <p:nvPr/>
          </p:nvSpPr>
          <p:spPr>
            <a:xfrm>
              <a:off x="4166475" y="3025650"/>
              <a:ext cx="219725" cy="166900"/>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3"/>
            <p:cNvSpPr/>
            <p:nvPr/>
          </p:nvSpPr>
          <p:spPr>
            <a:xfrm>
              <a:off x="4213550" y="2979100"/>
              <a:ext cx="96800" cy="85825"/>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3"/>
            <p:cNvSpPr/>
            <p:nvPr/>
          </p:nvSpPr>
          <p:spPr>
            <a:xfrm>
              <a:off x="4292025" y="3059150"/>
              <a:ext cx="21975" cy="2617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3"/>
            <p:cNvSpPr/>
            <p:nvPr/>
          </p:nvSpPr>
          <p:spPr>
            <a:xfrm>
              <a:off x="4282600" y="3069600"/>
              <a:ext cx="148050" cy="196175"/>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3"/>
            <p:cNvSpPr/>
            <p:nvPr/>
          </p:nvSpPr>
          <p:spPr>
            <a:xfrm>
              <a:off x="4175375" y="3163750"/>
              <a:ext cx="121375" cy="147025"/>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3"/>
            <p:cNvSpPr/>
            <p:nvPr/>
          </p:nvSpPr>
          <p:spPr>
            <a:xfrm>
              <a:off x="4145025" y="3258950"/>
              <a:ext cx="11000" cy="25"/>
            </a:xfrm>
            <a:custGeom>
              <a:rect b="b" l="l" r="r" t="t"/>
              <a:pathLst>
                <a:path extrusionOk="0" h="1" w="440">
                  <a:moveTo>
                    <a:pt x="1" y="1"/>
                  </a:moveTo>
                  <a:lnTo>
                    <a:pt x="210" y="1"/>
                  </a:lnTo>
                  <a:lnTo>
                    <a:pt x="440" y="1"/>
                  </a:lnTo>
                  <a:lnTo>
                    <a:pt x="2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3"/>
            <p:cNvSpPr/>
            <p:nvPr/>
          </p:nvSpPr>
          <p:spPr>
            <a:xfrm>
              <a:off x="4115200" y="3182075"/>
              <a:ext cx="83725" cy="82675"/>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3"/>
            <p:cNvSpPr/>
            <p:nvPr/>
          </p:nvSpPr>
          <p:spPr>
            <a:xfrm>
              <a:off x="3898125" y="3081625"/>
              <a:ext cx="188350" cy="127150"/>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3"/>
            <p:cNvSpPr/>
            <p:nvPr/>
          </p:nvSpPr>
          <p:spPr>
            <a:xfrm>
              <a:off x="3821225" y="2747900"/>
              <a:ext cx="223400" cy="207700"/>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3"/>
            <p:cNvSpPr/>
            <p:nvPr/>
          </p:nvSpPr>
          <p:spPr>
            <a:xfrm>
              <a:off x="3792975" y="2679900"/>
              <a:ext cx="57050" cy="11145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3"/>
            <p:cNvSpPr/>
            <p:nvPr/>
          </p:nvSpPr>
          <p:spPr>
            <a:xfrm>
              <a:off x="3568575" y="2683550"/>
              <a:ext cx="289825" cy="280400"/>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3"/>
            <p:cNvSpPr/>
            <p:nvPr/>
          </p:nvSpPr>
          <p:spPr>
            <a:xfrm>
              <a:off x="3511050" y="2702400"/>
              <a:ext cx="167400" cy="13235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3"/>
            <p:cNvSpPr/>
            <p:nvPr/>
          </p:nvSpPr>
          <p:spPr>
            <a:xfrm>
              <a:off x="3450875" y="2834200"/>
              <a:ext cx="118775" cy="95225"/>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3"/>
            <p:cNvSpPr/>
            <p:nvPr/>
          </p:nvSpPr>
          <p:spPr>
            <a:xfrm>
              <a:off x="3450375" y="2838400"/>
              <a:ext cx="170550" cy="18780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3"/>
            <p:cNvSpPr/>
            <p:nvPr/>
          </p:nvSpPr>
          <p:spPr>
            <a:xfrm>
              <a:off x="3518375" y="2873975"/>
              <a:ext cx="235400" cy="218150"/>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3"/>
            <p:cNvSpPr/>
            <p:nvPr/>
          </p:nvSpPr>
          <p:spPr>
            <a:xfrm>
              <a:off x="3617750" y="3020950"/>
              <a:ext cx="108825" cy="79025"/>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3"/>
            <p:cNvSpPr/>
            <p:nvPr/>
          </p:nvSpPr>
          <p:spPr>
            <a:xfrm>
              <a:off x="3442525" y="2997925"/>
              <a:ext cx="93125" cy="68050"/>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3"/>
            <p:cNvSpPr/>
            <p:nvPr/>
          </p:nvSpPr>
          <p:spPr>
            <a:xfrm>
              <a:off x="3452975" y="3056525"/>
              <a:ext cx="44500" cy="26700"/>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3" name="Google Shape;2233;p33"/>
            <p:cNvGrpSpPr/>
            <p:nvPr/>
          </p:nvGrpSpPr>
          <p:grpSpPr>
            <a:xfrm>
              <a:off x="3450375" y="3038225"/>
              <a:ext cx="132875" cy="99400"/>
              <a:chOff x="3450375" y="3038225"/>
              <a:chExt cx="132875" cy="99400"/>
            </a:xfrm>
          </p:grpSpPr>
          <p:sp>
            <p:nvSpPr>
              <p:cNvPr id="2234" name="Google Shape;2234;p3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6" name="Google Shape;2236;p33"/>
            <p:cNvSpPr/>
            <p:nvPr/>
          </p:nvSpPr>
          <p:spPr>
            <a:xfrm>
              <a:off x="3503200" y="3095750"/>
              <a:ext cx="40300" cy="48150"/>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3"/>
            <p:cNvSpPr/>
            <p:nvPr/>
          </p:nvSpPr>
          <p:spPr>
            <a:xfrm>
              <a:off x="3529350" y="3117725"/>
              <a:ext cx="58600" cy="62800"/>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3"/>
            <p:cNvSpPr/>
            <p:nvPr/>
          </p:nvSpPr>
          <p:spPr>
            <a:xfrm>
              <a:off x="3570150" y="3086875"/>
              <a:ext cx="89475" cy="94175"/>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3"/>
            <p:cNvSpPr/>
            <p:nvPr/>
          </p:nvSpPr>
          <p:spPr>
            <a:xfrm>
              <a:off x="3647050" y="3079025"/>
              <a:ext cx="61225" cy="95750"/>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3"/>
            <p:cNvSpPr/>
            <p:nvPr/>
          </p:nvSpPr>
          <p:spPr>
            <a:xfrm>
              <a:off x="3689950" y="3079025"/>
              <a:ext cx="29300" cy="77950"/>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3"/>
            <p:cNvSpPr/>
            <p:nvPr/>
          </p:nvSpPr>
          <p:spPr>
            <a:xfrm>
              <a:off x="3705625" y="3059150"/>
              <a:ext cx="45025" cy="94175"/>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3"/>
            <p:cNvSpPr/>
            <p:nvPr/>
          </p:nvSpPr>
          <p:spPr>
            <a:xfrm>
              <a:off x="3881925" y="2896975"/>
              <a:ext cx="150650" cy="239600"/>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3"/>
            <p:cNvSpPr/>
            <p:nvPr/>
          </p:nvSpPr>
          <p:spPr>
            <a:xfrm>
              <a:off x="3863600" y="3051825"/>
              <a:ext cx="4725" cy="2625"/>
            </a:xfrm>
            <a:custGeom>
              <a:rect b="b" l="l" r="r" t="t"/>
              <a:pathLst>
                <a:path extrusionOk="0" h="105" w="189">
                  <a:moveTo>
                    <a:pt x="189" y="0"/>
                  </a:moveTo>
                  <a:lnTo>
                    <a:pt x="1" y="42"/>
                  </a:lnTo>
                  <a:lnTo>
                    <a:pt x="63" y="105"/>
                  </a:lnTo>
                  <a:lnTo>
                    <a:pt x="168" y="84"/>
                  </a:lnTo>
                  <a:lnTo>
                    <a:pt x="18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3"/>
            <p:cNvSpPr/>
            <p:nvPr/>
          </p:nvSpPr>
          <p:spPr>
            <a:xfrm>
              <a:off x="3695700" y="2900125"/>
              <a:ext cx="220250" cy="171075"/>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3"/>
            <p:cNvSpPr/>
            <p:nvPr/>
          </p:nvSpPr>
          <p:spPr>
            <a:xfrm>
              <a:off x="3732825" y="3041350"/>
              <a:ext cx="165325" cy="141775"/>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3"/>
            <p:cNvSpPr/>
            <p:nvPr/>
          </p:nvSpPr>
          <p:spPr>
            <a:xfrm>
              <a:off x="3813400" y="3053900"/>
              <a:ext cx="109850" cy="164800"/>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3"/>
            <p:cNvSpPr/>
            <p:nvPr/>
          </p:nvSpPr>
          <p:spPr>
            <a:xfrm>
              <a:off x="3813900" y="3211875"/>
              <a:ext cx="82675" cy="89475"/>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3"/>
            <p:cNvSpPr/>
            <p:nvPr/>
          </p:nvSpPr>
          <p:spPr>
            <a:xfrm>
              <a:off x="3821750" y="3213450"/>
              <a:ext cx="29325" cy="18850"/>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3"/>
            <p:cNvSpPr/>
            <p:nvPr/>
          </p:nvSpPr>
          <p:spPr>
            <a:xfrm>
              <a:off x="3848425" y="3188875"/>
              <a:ext cx="110925" cy="129750"/>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3"/>
            <p:cNvSpPr/>
            <p:nvPr/>
          </p:nvSpPr>
          <p:spPr>
            <a:xfrm>
              <a:off x="3860475" y="3308125"/>
              <a:ext cx="15700" cy="21475"/>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3"/>
            <p:cNvSpPr/>
            <p:nvPr/>
          </p:nvSpPr>
          <p:spPr>
            <a:xfrm>
              <a:off x="4111550" y="3257925"/>
              <a:ext cx="161650" cy="164775"/>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3"/>
            <p:cNvSpPr/>
            <p:nvPr/>
          </p:nvSpPr>
          <p:spPr>
            <a:xfrm>
              <a:off x="4106850" y="3261050"/>
              <a:ext cx="29300" cy="24100"/>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3"/>
            <p:cNvSpPr/>
            <p:nvPr/>
          </p:nvSpPr>
          <p:spPr>
            <a:xfrm>
              <a:off x="4106850" y="3275175"/>
              <a:ext cx="28775" cy="35075"/>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3"/>
            <p:cNvSpPr/>
            <p:nvPr/>
          </p:nvSpPr>
          <p:spPr>
            <a:xfrm>
              <a:off x="3862550" y="3166900"/>
              <a:ext cx="275700" cy="273075"/>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3"/>
            <p:cNvSpPr/>
            <p:nvPr/>
          </p:nvSpPr>
          <p:spPr>
            <a:xfrm>
              <a:off x="4159150" y="3380850"/>
              <a:ext cx="46050" cy="116150"/>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3"/>
            <p:cNvSpPr/>
            <p:nvPr/>
          </p:nvSpPr>
          <p:spPr>
            <a:xfrm>
              <a:off x="4001175" y="3363575"/>
              <a:ext cx="170550" cy="145450"/>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3"/>
            <p:cNvSpPr/>
            <p:nvPr/>
          </p:nvSpPr>
          <p:spPr>
            <a:xfrm>
              <a:off x="3852625" y="3330100"/>
              <a:ext cx="181000" cy="178925"/>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3"/>
            <p:cNvSpPr/>
            <p:nvPr/>
          </p:nvSpPr>
          <p:spPr>
            <a:xfrm>
              <a:off x="4046675" y="3472375"/>
              <a:ext cx="113025" cy="103075"/>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3"/>
            <p:cNvSpPr/>
            <p:nvPr/>
          </p:nvSpPr>
          <p:spPr>
            <a:xfrm>
              <a:off x="3968750" y="3504300"/>
              <a:ext cx="135500" cy="13550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3"/>
            <p:cNvSpPr/>
            <p:nvPr/>
          </p:nvSpPr>
          <p:spPr>
            <a:xfrm>
              <a:off x="3853150" y="3491725"/>
              <a:ext cx="193550" cy="182075"/>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3"/>
            <p:cNvSpPr/>
            <p:nvPr/>
          </p:nvSpPr>
          <p:spPr>
            <a:xfrm>
              <a:off x="4123050" y="3397575"/>
              <a:ext cx="150675" cy="242750"/>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3"/>
            <p:cNvSpPr/>
            <p:nvPr/>
          </p:nvSpPr>
          <p:spPr>
            <a:xfrm>
              <a:off x="4120450" y="3622500"/>
              <a:ext cx="20950" cy="23575"/>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3"/>
            <p:cNvSpPr/>
            <p:nvPr/>
          </p:nvSpPr>
          <p:spPr>
            <a:xfrm>
              <a:off x="4064475" y="3669050"/>
              <a:ext cx="33500" cy="3142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3"/>
            <p:cNvSpPr/>
            <p:nvPr/>
          </p:nvSpPr>
          <p:spPr>
            <a:xfrm>
              <a:off x="4697400" y="2660025"/>
              <a:ext cx="105175" cy="86850"/>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3"/>
            <p:cNvSpPr/>
            <p:nvPr/>
          </p:nvSpPr>
          <p:spPr>
            <a:xfrm>
              <a:off x="4252775" y="2586800"/>
              <a:ext cx="70650" cy="19900"/>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3"/>
            <p:cNvSpPr/>
            <p:nvPr/>
          </p:nvSpPr>
          <p:spPr>
            <a:xfrm>
              <a:off x="4298825" y="2603000"/>
              <a:ext cx="2625" cy="2650"/>
            </a:xfrm>
            <a:custGeom>
              <a:rect b="b" l="l" r="r" t="t"/>
              <a:pathLst>
                <a:path extrusionOk="0" fill="none" h="106" w="105">
                  <a:moveTo>
                    <a:pt x="105" y="105"/>
                  </a:moveTo>
                  <a:lnTo>
                    <a:pt x="0" y="1"/>
                  </a:lnTo>
                </a:path>
              </a:pathLst>
            </a:custGeom>
            <a:solidFill>
              <a:srgbClr val="BAC8D3"/>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3"/>
            <p:cNvSpPr/>
            <p:nvPr/>
          </p:nvSpPr>
          <p:spPr>
            <a:xfrm>
              <a:off x="4949025" y="2811200"/>
              <a:ext cx="44475" cy="2617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3"/>
            <p:cNvSpPr/>
            <p:nvPr/>
          </p:nvSpPr>
          <p:spPr>
            <a:xfrm>
              <a:off x="3967175" y="2589925"/>
              <a:ext cx="35075" cy="29850"/>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3"/>
            <p:cNvSpPr/>
            <p:nvPr/>
          </p:nvSpPr>
          <p:spPr>
            <a:xfrm>
              <a:off x="3938400" y="2522975"/>
              <a:ext cx="58625" cy="76925"/>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1" name="Google Shape;2271;p33"/>
          <p:cNvGrpSpPr/>
          <p:nvPr/>
        </p:nvGrpSpPr>
        <p:grpSpPr>
          <a:xfrm>
            <a:off x="4073623" y="3195884"/>
            <a:ext cx="1990503" cy="1173794"/>
            <a:chOff x="4714886" y="3271938"/>
            <a:chExt cx="1202721" cy="709241"/>
          </a:xfrm>
        </p:grpSpPr>
        <p:grpSp>
          <p:nvGrpSpPr>
            <p:cNvPr id="2272" name="Google Shape;2272;p33"/>
            <p:cNvGrpSpPr/>
            <p:nvPr/>
          </p:nvGrpSpPr>
          <p:grpSpPr>
            <a:xfrm>
              <a:off x="4714886" y="3271938"/>
              <a:ext cx="1202721" cy="709241"/>
              <a:chOff x="2514225" y="4239175"/>
              <a:chExt cx="2084800" cy="1229400"/>
            </a:xfrm>
          </p:grpSpPr>
          <p:sp>
            <p:nvSpPr>
              <p:cNvPr id="2273" name="Google Shape;2273;p33"/>
              <p:cNvSpPr/>
              <p:nvPr/>
            </p:nvSpPr>
            <p:spPr>
              <a:xfrm>
                <a:off x="4176650" y="5109975"/>
                <a:ext cx="242800" cy="213275"/>
              </a:xfrm>
              <a:custGeom>
                <a:rect b="b" l="l" r="r" t="t"/>
                <a:pathLst>
                  <a:path extrusionOk="0" h="8531" w="9712">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3"/>
              <p:cNvSpPr/>
              <p:nvPr/>
            </p:nvSpPr>
            <p:spPr>
              <a:xfrm>
                <a:off x="3480600" y="4568475"/>
                <a:ext cx="46475" cy="82950"/>
              </a:xfrm>
              <a:custGeom>
                <a:rect b="b" l="l" r="r" t="t"/>
                <a:pathLst>
                  <a:path extrusionOk="0" h="3318" w="1859">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3"/>
              <p:cNvSpPr/>
              <p:nvPr/>
            </p:nvSpPr>
            <p:spPr>
              <a:xfrm>
                <a:off x="3371275" y="4481975"/>
                <a:ext cx="64300" cy="35375"/>
              </a:xfrm>
              <a:custGeom>
                <a:rect b="b" l="l" r="r" t="t"/>
                <a:pathLst>
                  <a:path extrusionOk="0" h="1415" w="2572">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3"/>
              <p:cNvSpPr/>
              <p:nvPr/>
            </p:nvSpPr>
            <p:spPr>
              <a:xfrm>
                <a:off x="3579900" y="4298275"/>
                <a:ext cx="63600" cy="52600"/>
              </a:xfrm>
              <a:custGeom>
                <a:rect b="b" l="l" r="r" t="t"/>
                <a:pathLst>
                  <a:path extrusionOk="0" h="2104" w="254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3"/>
              <p:cNvSpPr/>
              <p:nvPr/>
            </p:nvSpPr>
            <p:spPr>
              <a:xfrm>
                <a:off x="3633325" y="4321125"/>
                <a:ext cx="13275" cy="5900"/>
              </a:xfrm>
              <a:custGeom>
                <a:rect b="b" l="l" r="r" t="t"/>
                <a:pathLst>
                  <a:path extrusionOk="0" h="236" w="531">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3"/>
              <p:cNvSpPr/>
              <p:nvPr/>
            </p:nvSpPr>
            <p:spPr>
              <a:xfrm>
                <a:off x="3637950" y="4327275"/>
                <a:ext cx="24050" cy="13375"/>
              </a:xfrm>
              <a:custGeom>
                <a:rect b="b" l="l" r="r" t="t"/>
                <a:pathLst>
                  <a:path extrusionOk="0" h="535" w="962">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3"/>
              <p:cNvSpPr/>
              <p:nvPr/>
            </p:nvSpPr>
            <p:spPr>
              <a:xfrm>
                <a:off x="3618525" y="4291175"/>
                <a:ext cx="58250" cy="19875"/>
              </a:xfrm>
              <a:custGeom>
                <a:rect b="b" l="l" r="r" t="t"/>
                <a:pathLst>
                  <a:path extrusionOk="0" h="795" w="233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3"/>
              <p:cNvSpPr/>
              <p:nvPr/>
            </p:nvSpPr>
            <p:spPr>
              <a:xfrm>
                <a:off x="3579300" y="4317650"/>
                <a:ext cx="9900" cy="9125"/>
              </a:xfrm>
              <a:custGeom>
                <a:rect b="b" l="l" r="r" t="t"/>
                <a:pathLst>
                  <a:path extrusionOk="0" h="365" w="396">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3"/>
              <p:cNvSpPr/>
              <p:nvPr/>
            </p:nvSpPr>
            <p:spPr>
              <a:xfrm>
                <a:off x="3832625" y="4430150"/>
                <a:ext cx="950" cy="25"/>
              </a:xfrm>
              <a:custGeom>
                <a:rect b="b" l="l" r="r" t="t"/>
                <a:pathLst>
                  <a:path extrusionOk="0" h="1" w="38">
                    <a:moveTo>
                      <a:pt x="37" y="1"/>
                    </a:moveTo>
                    <a:lnTo>
                      <a:pt x="37" y="1"/>
                    </a:lnTo>
                    <a:cubicBezTo>
                      <a:pt x="0" y="1"/>
                      <a:pt x="12"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3"/>
              <p:cNvSpPr/>
              <p:nvPr/>
            </p:nvSpPr>
            <p:spPr>
              <a:xfrm>
                <a:off x="3821225" y="4347250"/>
                <a:ext cx="106600" cy="86250"/>
              </a:xfrm>
              <a:custGeom>
                <a:rect b="b" l="l" r="r" t="t"/>
                <a:pathLst>
                  <a:path extrusionOk="0" h="3450" w="4264">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3"/>
              <p:cNvSpPr/>
              <p:nvPr/>
            </p:nvSpPr>
            <p:spPr>
              <a:xfrm>
                <a:off x="4097525" y="4309975"/>
                <a:ext cx="36675" cy="21750"/>
              </a:xfrm>
              <a:custGeom>
                <a:rect b="b" l="l" r="r" t="t"/>
                <a:pathLst>
                  <a:path extrusionOk="0" h="870" w="1467">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3"/>
              <p:cNvSpPr/>
              <p:nvPr/>
            </p:nvSpPr>
            <p:spPr>
              <a:xfrm>
                <a:off x="4065175" y="4298200"/>
                <a:ext cx="37300" cy="21250"/>
              </a:xfrm>
              <a:custGeom>
                <a:rect b="b" l="l" r="r" t="t"/>
                <a:pathLst>
                  <a:path extrusionOk="0" h="850" w="1492">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3"/>
              <p:cNvSpPr/>
              <p:nvPr/>
            </p:nvSpPr>
            <p:spPr>
              <a:xfrm>
                <a:off x="4055325" y="4299550"/>
                <a:ext cx="14800" cy="6200"/>
              </a:xfrm>
              <a:custGeom>
                <a:rect b="b" l="l" r="r" t="t"/>
                <a:pathLst>
                  <a:path extrusionOk="0" h="248" w="592">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3"/>
              <p:cNvSpPr/>
              <p:nvPr/>
            </p:nvSpPr>
            <p:spPr>
              <a:xfrm>
                <a:off x="4058100" y="4279675"/>
                <a:ext cx="31125" cy="20875"/>
              </a:xfrm>
              <a:custGeom>
                <a:rect b="b" l="l" r="r" t="t"/>
                <a:pathLst>
                  <a:path extrusionOk="0" h="835" w="124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3"/>
              <p:cNvSpPr/>
              <p:nvPr/>
            </p:nvSpPr>
            <p:spPr>
              <a:xfrm>
                <a:off x="4376000" y="4367675"/>
                <a:ext cx="29575" cy="11400"/>
              </a:xfrm>
              <a:custGeom>
                <a:rect b="b" l="l" r="r" t="t"/>
                <a:pathLst>
                  <a:path extrusionOk="0" h="456" w="1183">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3"/>
              <p:cNvSpPr/>
              <p:nvPr/>
            </p:nvSpPr>
            <p:spPr>
              <a:xfrm>
                <a:off x="4339650" y="4390975"/>
                <a:ext cx="24350" cy="9650"/>
              </a:xfrm>
              <a:custGeom>
                <a:rect b="b" l="l" r="r" t="t"/>
                <a:pathLst>
                  <a:path extrusionOk="0" h="386" w="974">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3"/>
              <p:cNvSpPr/>
              <p:nvPr/>
            </p:nvSpPr>
            <p:spPr>
              <a:xfrm>
                <a:off x="4340900" y="4385450"/>
                <a:ext cx="7700" cy="5025"/>
              </a:xfrm>
              <a:custGeom>
                <a:rect b="b" l="l" r="r" t="t"/>
                <a:pathLst>
                  <a:path extrusionOk="0" h="201" w="308">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3"/>
              <p:cNvSpPr/>
              <p:nvPr/>
            </p:nvSpPr>
            <p:spPr>
              <a:xfrm>
                <a:off x="4313800" y="4365375"/>
                <a:ext cx="3675" cy="5850"/>
              </a:xfrm>
              <a:custGeom>
                <a:rect b="b" l="l" r="r" t="t"/>
                <a:pathLst>
                  <a:path extrusionOk="0" h="234" w="147">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3"/>
              <p:cNvSpPr/>
              <p:nvPr/>
            </p:nvSpPr>
            <p:spPr>
              <a:xfrm>
                <a:off x="4313225" y="4386350"/>
                <a:ext cx="4850" cy="4525"/>
              </a:xfrm>
              <a:custGeom>
                <a:rect b="b" l="l" r="r" t="t"/>
                <a:pathLst>
                  <a:path extrusionOk="0" h="181" w="194">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3"/>
              <p:cNvSpPr/>
              <p:nvPr/>
            </p:nvSpPr>
            <p:spPr>
              <a:xfrm>
                <a:off x="4391175" y="4350500"/>
                <a:ext cx="5650" cy="1850"/>
              </a:xfrm>
              <a:custGeom>
                <a:rect b="b" l="l" r="r" t="t"/>
                <a:pathLst>
                  <a:path extrusionOk="0" h="74" w="226">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3"/>
              <p:cNvSpPr/>
              <p:nvPr/>
            </p:nvSpPr>
            <p:spPr>
              <a:xfrm>
                <a:off x="4322400" y="4358825"/>
                <a:ext cx="49925" cy="21475"/>
              </a:xfrm>
              <a:custGeom>
                <a:rect b="b" l="l" r="r" t="t"/>
                <a:pathLst>
                  <a:path extrusionOk="0" h="859" w="1997">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3"/>
              <p:cNvSpPr/>
              <p:nvPr/>
            </p:nvSpPr>
            <p:spPr>
              <a:xfrm>
                <a:off x="4506900" y="4442125"/>
                <a:ext cx="10075" cy="5200"/>
              </a:xfrm>
              <a:custGeom>
                <a:rect b="b" l="l" r="r" t="t"/>
                <a:pathLst>
                  <a:path extrusionOk="0" h="208" w="403">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3"/>
              <p:cNvSpPr/>
              <p:nvPr/>
            </p:nvSpPr>
            <p:spPr>
              <a:xfrm>
                <a:off x="4571600" y="4422125"/>
                <a:ext cx="24275" cy="9350"/>
              </a:xfrm>
              <a:custGeom>
                <a:rect b="b" l="l" r="r" t="t"/>
                <a:pathLst>
                  <a:path extrusionOk="0" h="374" w="971">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3"/>
              <p:cNvSpPr/>
              <p:nvPr/>
            </p:nvSpPr>
            <p:spPr>
              <a:xfrm>
                <a:off x="4482575" y="4565050"/>
                <a:ext cx="6725" cy="4675"/>
              </a:xfrm>
              <a:custGeom>
                <a:rect b="b" l="l" r="r" t="t"/>
                <a:pathLst>
                  <a:path extrusionOk="0" h="187" w="269">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3"/>
              <p:cNvSpPr/>
              <p:nvPr/>
            </p:nvSpPr>
            <p:spPr>
              <a:xfrm>
                <a:off x="4481475" y="4569700"/>
                <a:ext cx="1125" cy="725"/>
              </a:xfrm>
              <a:custGeom>
                <a:rect b="b" l="l" r="r" t="t"/>
                <a:pathLst>
                  <a:path extrusionOk="0" h="29" w="45">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3"/>
              <p:cNvSpPr/>
              <p:nvPr/>
            </p:nvSpPr>
            <p:spPr>
              <a:xfrm>
                <a:off x="4323625" y="4604825"/>
                <a:ext cx="4950" cy="4025"/>
              </a:xfrm>
              <a:custGeom>
                <a:rect b="b" l="l" r="r" t="t"/>
                <a:pathLst>
                  <a:path extrusionOk="0" h="161" w="198">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3"/>
              <p:cNvSpPr/>
              <p:nvPr/>
            </p:nvSpPr>
            <p:spPr>
              <a:xfrm>
                <a:off x="4431425" y="4647300"/>
                <a:ext cx="5875" cy="5800"/>
              </a:xfrm>
              <a:custGeom>
                <a:rect b="b" l="l" r="r" t="t"/>
                <a:pathLst>
                  <a:path extrusionOk="0" h="232" w="235">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3"/>
              <p:cNvSpPr/>
              <p:nvPr/>
            </p:nvSpPr>
            <p:spPr>
              <a:xfrm>
                <a:off x="4426775" y="4657375"/>
                <a:ext cx="2125" cy="1725"/>
              </a:xfrm>
              <a:custGeom>
                <a:rect b="b" l="l" r="r" t="t"/>
                <a:pathLst>
                  <a:path extrusionOk="0" h="69" w="85">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3"/>
              <p:cNvSpPr/>
              <p:nvPr/>
            </p:nvSpPr>
            <p:spPr>
              <a:xfrm>
                <a:off x="4410500" y="4679350"/>
                <a:ext cx="3325" cy="1600"/>
              </a:xfrm>
              <a:custGeom>
                <a:rect b="b" l="l" r="r" t="t"/>
                <a:pathLst>
                  <a:path extrusionOk="0" h="64" w="133">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3"/>
              <p:cNvSpPr/>
              <p:nvPr/>
            </p:nvSpPr>
            <p:spPr>
              <a:xfrm>
                <a:off x="4396050" y="4687050"/>
                <a:ext cx="7575" cy="4475"/>
              </a:xfrm>
              <a:custGeom>
                <a:rect b="b" l="l" r="r" t="t"/>
                <a:pathLst>
                  <a:path extrusionOk="0" h="179" w="303">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3"/>
              <p:cNvSpPr/>
              <p:nvPr/>
            </p:nvSpPr>
            <p:spPr>
              <a:xfrm>
                <a:off x="4387475" y="4693175"/>
                <a:ext cx="5875" cy="3650"/>
              </a:xfrm>
              <a:custGeom>
                <a:rect b="b" l="l" r="r" t="t"/>
                <a:pathLst>
                  <a:path extrusionOk="0" h="146" w="235">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3"/>
              <p:cNvSpPr/>
              <p:nvPr/>
            </p:nvSpPr>
            <p:spPr>
              <a:xfrm>
                <a:off x="4380175" y="4696600"/>
                <a:ext cx="6125" cy="5850"/>
              </a:xfrm>
              <a:custGeom>
                <a:rect b="b" l="l" r="r" t="t"/>
                <a:pathLst>
                  <a:path extrusionOk="0" h="234" w="245">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3"/>
              <p:cNvSpPr/>
              <p:nvPr/>
            </p:nvSpPr>
            <p:spPr>
              <a:xfrm>
                <a:off x="4379400" y="4707025"/>
                <a:ext cx="1525" cy="1050"/>
              </a:xfrm>
              <a:custGeom>
                <a:rect b="b" l="l" r="r" t="t"/>
                <a:pathLst>
                  <a:path extrusionOk="0" h="42" w="61">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3"/>
              <p:cNvSpPr/>
              <p:nvPr/>
            </p:nvSpPr>
            <p:spPr>
              <a:xfrm>
                <a:off x="4372775" y="4702050"/>
                <a:ext cx="5000" cy="5250"/>
              </a:xfrm>
              <a:custGeom>
                <a:rect b="b" l="l" r="r" t="t"/>
                <a:pathLst>
                  <a:path extrusionOk="0" h="210" w="20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3"/>
              <p:cNvSpPr/>
              <p:nvPr/>
            </p:nvSpPr>
            <p:spPr>
              <a:xfrm>
                <a:off x="4328850" y="4753275"/>
                <a:ext cx="2200" cy="3425"/>
              </a:xfrm>
              <a:custGeom>
                <a:rect b="b" l="l" r="r" t="t"/>
                <a:pathLst>
                  <a:path extrusionOk="0" h="137" w="88">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3"/>
              <p:cNvSpPr/>
              <p:nvPr/>
            </p:nvSpPr>
            <p:spPr>
              <a:xfrm>
                <a:off x="4338100" y="4693500"/>
                <a:ext cx="37000" cy="33700"/>
              </a:xfrm>
              <a:custGeom>
                <a:rect b="b" l="l" r="r" t="t"/>
                <a:pathLst>
                  <a:path extrusionOk="0" h="1348" w="148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3"/>
              <p:cNvSpPr/>
              <p:nvPr/>
            </p:nvSpPr>
            <p:spPr>
              <a:xfrm>
                <a:off x="4284800" y="4727150"/>
                <a:ext cx="67175" cy="64150"/>
              </a:xfrm>
              <a:custGeom>
                <a:rect b="b" l="l" r="r" t="t"/>
                <a:pathLst>
                  <a:path extrusionOk="0" h="2566" w="2687">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3"/>
              <p:cNvSpPr/>
              <p:nvPr/>
            </p:nvSpPr>
            <p:spPr>
              <a:xfrm>
                <a:off x="4307925" y="4783125"/>
                <a:ext cx="1850" cy="2350"/>
              </a:xfrm>
              <a:custGeom>
                <a:rect b="b" l="l" r="r" t="t"/>
                <a:pathLst>
                  <a:path extrusionOk="0" h="94" w="7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3"/>
              <p:cNvSpPr/>
              <p:nvPr/>
            </p:nvSpPr>
            <p:spPr>
              <a:xfrm>
                <a:off x="4292825" y="4784450"/>
                <a:ext cx="15100" cy="12025"/>
              </a:xfrm>
              <a:custGeom>
                <a:rect b="b" l="l" r="r" t="t"/>
                <a:pathLst>
                  <a:path extrusionOk="0" h="481" w="604">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3"/>
              <p:cNvSpPr/>
              <p:nvPr/>
            </p:nvSpPr>
            <p:spPr>
              <a:xfrm>
                <a:off x="4277425" y="4788400"/>
                <a:ext cx="13575" cy="22150"/>
              </a:xfrm>
              <a:custGeom>
                <a:rect b="b" l="l" r="r" t="t"/>
                <a:pathLst>
                  <a:path extrusionOk="0" h="886" w="543">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3"/>
              <p:cNvSpPr/>
              <p:nvPr/>
            </p:nvSpPr>
            <p:spPr>
              <a:xfrm>
                <a:off x="4265425" y="4842925"/>
                <a:ext cx="4325" cy="4175"/>
              </a:xfrm>
              <a:custGeom>
                <a:rect b="b" l="l" r="r" t="t"/>
                <a:pathLst>
                  <a:path extrusionOk="0" h="167" w="173">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3"/>
              <p:cNvSpPr/>
              <p:nvPr/>
            </p:nvSpPr>
            <p:spPr>
              <a:xfrm>
                <a:off x="4275250" y="4830000"/>
                <a:ext cx="2500" cy="1375"/>
              </a:xfrm>
              <a:custGeom>
                <a:rect b="b" l="l" r="r" t="t"/>
                <a:pathLst>
                  <a:path extrusionOk="0" h="55" w="10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3"/>
              <p:cNvSpPr/>
              <p:nvPr/>
            </p:nvSpPr>
            <p:spPr>
              <a:xfrm>
                <a:off x="4243525" y="4858950"/>
                <a:ext cx="2200" cy="1875"/>
              </a:xfrm>
              <a:custGeom>
                <a:rect b="b" l="l" r="r" t="t"/>
                <a:pathLst>
                  <a:path extrusionOk="0" h="75" w="88">
                    <a:moveTo>
                      <a:pt x="62" y="0"/>
                    </a:moveTo>
                    <a:cubicBezTo>
                      <a:pt x="25" y="0"/>
                      <a:pt x="1" y="74"/>
                      <a:pt x="38" y="74"/>
                    </a:cubicBezTo>
                    <a:cubicBezTo>
                      <a:pt x="75" y="74"/>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3"/>
              <p:cNvSpPr/>
              <p:nvPr/>
            </p:nvSpPr>
            <p:spPr>
              <a:xfrm>
                <a:off x="4219200" y="4854550"/>
                <a:ext cx="11425" cy="23025"/>
              </a:xfrm>
              <a:custGeom>
                <a:rect b="b" l="l" r="r" t="t"/>
                <a:pathLst>
                  <a:path extrusionOk="0" h="921" w="457">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3"/>
              <p:cNvSpPr/>
              <p:nvPr/>
            </p:nvSpPr>
            <p:spPr>
              <a:xfrm>
                <a:off x="4151425" y="4892200"/>
                <a:ext cx="15750" cy="12950"/>
              </a:xfrm>
              <a:custGeom>
                <a:rect b="b" l="l" r="r" t="t"/>
                <a:pathLst>
                  <a:path extrusionOk="0" h="518" w="63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3"/>
              <p:cNvSpPr/>
              <p:nvPr/>
            </p:nvSpPr>
            <p:spPr>
              <a:xfrm>
                <a:off x="4218575" y="4903425"/>
                <a:ext cx="21600" cy="37650"/>
              </a:xfrm>
              <a:custGeom>
                <a:rect b="b" l="l" r="r" t="t"/>
                <a:pathLst>
                  <a:path extrusionOk="0" h="1506" w="864">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3"/>
              <p:cNvSpPr/>
              <p:nvPr/>
            </p:nvSpPr>
            <p:spPr>
              <a:xfrm>
                <a:off x="4237675" y="4936625"/>
                <a:ext cx="7125" cy="9350"/>
              </a:xfrm>
              <a:custGeom>
                <a:rect b="b" l="l" r="r" t="t"/>
                <a:pathLst>
                  <a:path extrusionOk="0" h="374" w="285">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3"/>
              <p:cNvSpPr/>
              <p:nvPr/>
            </p:nvSpPr>
            <p:spPr>
              <a:xfrm>
                <a:off x="4245075" y="4945400"/>
                <a:ext cx="10200" cy="17675"/>
              </a:xfrm>
              <a:custGeom>
                <a:rect b="b" l="l" r="r" t="t"/>
                <a:pathLst>
                  <a:path extrusionOk="0" h="707" w="408">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3"/>
              <p:cNvSpPr/>
              <p:nvPr/>
            </p:nvSpPr>
            <p:spPr>
              <a:xfrm>
                <a:off x="4221525" y="4939250"/>
                <a:ext cx="7250" cy="8425"/>
              </a:xfrm>
              <a:custGeom>
                <a:rect b="b" l="l" r="r" t="t"/>
                <a:pathLst>
                  <a:path extrusionOk="0" h="337" w="29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3"/>
              <p:cNvSpPr/>
              <p:nvPr/>
            </p:nvSpPr>
            <p:spPr>
              <a:xfrm>
                <a:off x="4229950" y="4949500"/>
                <a:ext cx="8375" cy="11650"/>
              </a:xfrm>
              <a:custGeom>
                <a:rect b="b" l="l" r="r" t="t"/>
                <a:pathLst>
                  <a:path extrusionOk="0" h="466" w="335">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3"/>
              <p:cNvSpPr/>
              <p:nvPr/>
            </p:nvSpPr>
            <p:spPr>
              <a:xfrm>
                <a:off x="4233050" y="4957200"/>
                <a:ext cx="6800" cy="13300"/>
              </a:xfrm>
              <a:custGeom>
                <a:rect b="b" l="l" r="r" t="t"/>
                <a:pathLst>
                  <a:path extrusionOk="0" h="532" w="27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3"/>
              <p:cNvSpPr/>
              <p:nvPr/>
            </p:nvSpPr>
            <p:spPr>
              <a:xfrm>
                <a:off x="4238925" y="4956250"/>
                <a:ext cx="4950" cy="10525"/>
              </a:xfrm>
              <a:custGeom>
                <a:rect b="b" l="l" r="r" t="t"/>
                <a:pathLst>
                  <a:path extrusionOk="0" h="421" w="198">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3"/>
              <p:cNvSpPr/>
              <p:nvPr/>
            </p:nvSpPr>
            <p:spPr>
              <a:xfrm>
                <a:off x="4242300" y="4963525"/>
                <a:ext cx="4950" cy="3250"/>
              </a:xfrm>
              <a:custGeom>
                <a:rect b="b" l="l" r="r" t="t"/>
                <a:pathLst>
                  <a:path extrusionOk="0" h="130" w="198">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3"/>
              <p:cNvSpPr/>
              <p:nvPr/>
            </p:nvSpPr>
            <p:spPr>
              <a:xfrm>
                <a:off x="4242600" y="4966750"/>
                <a:ext cx="16350" cy="27400"/>
              </a:xfrm>
              <a:custGeom>
                <a:rect b="b" l="l" r="r" t="t"/>
                <a:pathLst>
                  <a:path extrusionOk="0" h="1096" w="654">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3"/>
              <p:cNvSpPr/>
              <p:nvPr/>
            </p:nvSpPr>
            <p:spPr>
              <a:xfrm>
                <a:off x="4230350" y="4973525"/>
                <a:ext cx="14750" cy="12125"/>
              </a:xfrm>
              <a:custGeom>
                <a:rect b="b" l="l" r="r" t="t"/>
                <a:pathLst>
                  <a:path extrusionOk="0" h="485" w="59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3"/>
              <p:cNvSpPr/>
              <p:nvPr/>
            </p:nvSpPr>
            <p:spPr>
              <a:xfrm>
                <a:off x="4202275" y="4957775"/>
                <a:ext cx="14100" cy="17375"/>
              </a:xfrm>
              <a:custGeom>
                <a:rect b="b" l="l" r="r" t="t"/>
                <a:pathLst>
                  <a:path extrusionOk="0" h="695" w="564">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3"/>
              <p:cNvSpPr/>
              <p:nvPr/>
            </p:nvSpPr>
            <p:spPr>
              <a:xfrm>
                <a:off x="4243625" y="4936550"/>
                <a:ext cx="3025" cy="2225"/>
              </a:xfrm>
              <a:custGeom>
                <a:rect b="b" l="l" r="r" t="t"/>
                <a:pathLst>
                  <a:path extrusionOk="0" h="89" w="121">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3"/>
              <p:cNvSpPr/>
              <p:nvPr/>
            </p:nvSpPr>
            <p:spPr>
              <a:xfrm>
                <a:off x="4072275" y="4994675"/>
                <a:ext cx="65325" cy="79450"/>
              </a:xfrm>
              <a:custGeom>
                <a:rect b="b" l="l" r="r" t="t"/>
                <a:pathLst>
                  <a:path extrusionOk="0" h="3178" w="2613">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3"/>
              <p:cNvSpPr/>
              <p:nvPr/>
            </p:nvSpPr>
            <p:spPr>
              <a:xfrm>
                <a:off x="4083450" y="5024025"/>
                <a:ext cx="4825" cy="5450"/>
              </a:xfrm>
              <a:custGeom>
                <a:rect b="b" l="l" r="r" t="t"/>
                <a:pathLst>
                  <a:path extrusionOk="0" h="218" w="193">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3"/>
              <p:cNvSpPr/>
              <p:nvPr/>
            </p:nvSpPr>
            <p:spPr>
              <a:xfrm>
                <a:off x="4091750" y="5040975"/>
                <a:ext cx="5150" cy="5450"/>
              </a:xfrm>
              <a:custGeom>
                <a:rect b="b" l="l" r="r" t="t"/>
                <a:pathLst>
                  <a:path extrusionOk="0" h="218" w="206">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3"/>
              <p:cNvSpPr/>
              <p:nvPr/>
            </p:nvSpPr>
            <p:spPr>
              <a:xfrm>
                <a:off x="4130800" y="5045000"/>
                <a:ext cx="9250" cy="9800"/>
              </a:xfrm>
              <a:custGeom>
                <a:rect b="b" l="l" r="r" t="t"/>
                <a:pathLst>
                  <a:path extrusionOk="0" h="392" w="37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3"/>
              <p:cNvSpPr/>
              <p:nvPr/>
            </p:nvSpPr>
            <p:spPr>
              <a:xfrm>
                <a:off x="4145600" y="5052000"/>
                <a:ext cx="4625" cy="4475"/>
              </a:xfrm>
              <a:custGeom>
                <a:rect b="b" l="l" r="r" t="t"/>
                <a:pathLst>
                  <a:path extrusionOk="0" h="179" w="185">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3"/>
              <p:cNvSpPr/>
              <p:nvPr/>
            </p:nvSpPr>
            <p:spPr>
              <a:xfrm>
                <a:off x="4132950" y="5075775"/>
                <a:ext cx="55150" cy="18975"/>
              </a:xfrm>
              <a:custGeom>
                <a:rect b="b" l="l" r="r" t="t"/>
                <a:pathLst>
                  <a:path extrusionOk="0" h="759" w="2206">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3"/>
              <p:cNvSpPr/>
              <p:nvPr/>
            </p:nvSpPr>
            <p:spPr>
              <a:xfrm>
                <a:off x="4176375" y="5082375"/>
                <a:ext cx="7125" cy="2450"/>
              </a:xfrm>
              <a:custGeom>
                <a:rect b="b" l="l" r="r" t="t"/>
                <a:pathLst>
                  <a:path extrusionOk="0" h="98" w="285">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3"/>
              <p:cNvSpPr/>
              <p:nvPr/>
            </p:nvSpPr>
            <p:spPr>
              <a:xfrm>
                <a:off x="4186850" y="5090275"/>
                <a:ext cx="7125" cy="5675"/>
              </a:xfrm>
              <a:custGeom>
                <a:rect b="b" l="l" r="r" t="t"/>
                <a:pathLst>
                  <a:path extrusionOk="0" h="227" w="285">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3"/>
              <p:cNvSpPr/>
              <p:nvPr/>
            </p:nvSpPr>
            <p:spPr>
              <a:xfrm>
                <a:off x="4193950" y="5092400"/>
                <a:ext cx="6175" cy="3475"/>
              </a:xfrm>
              <a:custGeom>
                <a:rect b="b" l="l" r="r" t="t"/>
                <a:pathLst>
                  <a:path extrusionOk="0" h="139" w="247">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3"/>
              <p:cNvSpPr/>
              <p:nvPr/>
            </p:nvSpPr>
            <p:spPr>
              <a:xfrm>
                <a:off x="4199800" y="5092175"/>
                <a:ext cx="7725" cy="5525"/>
              </a:xfrm>
              <a:custGeom>
                <a:rect b="b" l="l" r="r" t="t"/>
                <a:pathLst>
                  <a:path extrusionOk="0" h="221" w="309">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3"/>
              <p:cNvSpPr/>
              <p:nvPr/>
            </p:nvSpPr>
            <p:spPr>
              <a:xfrm>
                <a:off x="4204500" y="5091150"/>
                <a:ext cx="11325" cy="5600"/>
              </a:xfrm>
              <a:custGeom>
                <a:rect b="b" l="l" r="r" t="t"/>
                <a:pathLst>
                  <a:path extrusionOk="0" h="224" w="453">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3"/>
              <p:cNvSpPr/>
              <p:nvPr/>
            </p:nvSpPr>
            <p:spPr>
              <a:xfrm>
                <a:off x="4217350" y="5092075"/>
                <a:ext cx="14700" cy="3875"/>
              </a:xfrm>
              <a:custGeom>
                <a:rect b="b" l="l" r="r" t="t"/>
                <a:pathLst>
                  <a:path extrusionOk="0" h="155" w="588">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3"/>
              <p:cNvSpPr/>
              <p:nvPr/>
            </p:nvSpPr>
            <p:spPr>
              <a:xfrm>
                <a:off x="4211800" y="5100450"/>
                <a:ext cx="13575" cy="5600"/>
              </a:xfrm>
              <a:custGeom>
                <a:rect b="b" l="l" r="r" t="t"/>
                <a:pathLst>
                  <a:path extrusionOk="0" h="224" w="543">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3"/>
              <p:cNvSpPr/>
              <p:nvPr/>
            </p:nvSpPr>
            <p:spPr>
              <a:xfrm>
                <a:off x="4255600" y="5056000"/>
                <a:ext cx="5825" cy="4450"/>
              </a:xfrm>
              <a:custGeom>
                <a:rect b="b" l="l" r="r" t="t"/>
                <a:pathLst>
                  <a:path extrusionOk="0" h="178" w="233">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3"/>
              <p:cNvSpPr/>
              <p:nvPr/>
            </p:nvSpPr>
            <p:spPr>
              <a:xfrm>
                <a:off x="4266775" y="5054100"/>
                <a:ext cx="17700" cy="6950"/>
              </a:xfrm>
              <a:custGeom>
                <a:rect b="b" l="l" r="r" t="t"/>
                <a:pathLst>
                  <a:path extrusionOk="0" h="278" w="70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3"/>
              <p:cNvSpPr/>
              <p:nvPr/>
            </p:nvSpPr>
            <p:spPr>
              <a:xfrm>
                <a:off x="4212125" y="5023400"/>
                <a:ext cx="38425" cy="49100"/>
              </a:xfrm>
              <a:custGeom>
                <a:rect b="b" l="l" r="r" t="t"/>
                <a:pathLst>
                  <a:path extrusionOk="0" h="1964" w="1537">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3"/>
              <p:cNvSpPr/>
              <p:nvPr/>
            </p:nvSpPr>
            <p:spPr>
              <a:xfrm>
                <a:off x="4263550" y="5019150"/>
                <a:ext cx="8625" cy="20825"/>
              </a:xfrm>
              <a:custGeom>
                <a:rect b="b" l="l" r="r" t="t"/>
                <a:pathLst>
                  <a:path extrusionOk="0" h="833" w="345">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3"/>
              <p:cNvSpPr/>
              <p:nvPr/>
            </p:nvSpPr>
            <p:spPr>
              <a:xfrm>
                <a:off x="4268175" y="5016400"/>
                <a:ext cx="3725" cy="3375"/>
              </a:xfrm>
              <a:custGeom>
                <a:rect b="b" l="l" r="r" t="t"/>
                <a:pathLst>
                  <a:path extrusionOk="0" h="135" w="149">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3"/>
              <p:cNvSpPr/>
              <p:nvPr/>
            </p:nvSpPr>
            <p:spPr>
              <a:xfrm>
                <a:off x="4281425" y="5035025"/>
                <a:ext cx="5775" cy="1925"/>
              </a:xfrm>
              <a:custGeom>
                <a:rect b="b" l="l" r="r" t="t"/>
                <a:pathLst>
                  <a:path extrusionOk="0" h="77" w="231">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3"/>
              <p:cNvSpPr/>
              <p:nvPr/>
            </p:nvSpPr>
            <p:spPr>
              <a:xfrm>
                <a:off x="4282650" y="5037000"/>
                <a:ext cx="21900" cy="13250"/>
              </a:xfrm>
              <a:custGeom>
                <a:rect b="b" l="l" r="r" t="t"/>
                <a:pathLst>
                  <a:path extrusionOk="0" h="530" w="876">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3"/>
              <p:cNvSpPr/>
              <p:nvPr/>
            </p:nvSpPr>
            <p:spPr>
              <a:xfrm>
                <a:off x="4389225" y="5064700"/>
                <a:ext cx="23125" cy="14200"/>
              </a:xfrm>
              <a:custGeom>
                <a:rect b="b" l="l" r="r" t="t"/>
                <a:pathLst>
                  <a:path extrusionOk="0" h="568" w="925">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3"/>
              <p:cNvSpPr/>
              <p:nvPr/>
            </p:nvSpPr>
            <p:spPr>
              <a:xfrm>
                <a:off x="4425275" y="5071150"/>
                <a:ext cx="8650" cy="11750"/>
              </a:xfrm>
              <a:custGeom>
                <a:rect b="b" l="l" r="r" t="t"/>
                <a:pathLst>
                  <a:path extrusionOk="0" h="470" w="346">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3"/>
              <p:cNvSpPr/>
              <p:nvPr/>
            </p:nvSpPr>
            <p:spPr>
              <a:xfrm>
                <a:off x="4456375" y="5100400"/>
                <a:ext cx="6500" cy="5025"/>
              </a:xfrm>
              <a:custGeom>
                <a:rect b="b" l="l" r="r" t="t"/>
                <a:pathLst>
                  <a:path extrusionOk="0" h="201" w="26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3"/>
              <p:cNvSpPr/>
              <p:nvPr/>
            </p:nvSpPr>
            <p:spPr>
              <a:xfrm>
                <a:off x="4447800" y="5088300"/>
                <a:ext cx="11000" cy="6325"/>
              </a:xfrm>
              <a:custGeom>
                <a:rect b="b" l="l" r="r" t="t"/>
                <a:pathLst>
                  <a:path extrusionOk="0" h="253" w="44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3"/>
              <p:cNvSpPr/>
              <p:nvPr/>
            </p:nvSpPr>
            <p:spPr>
              <a:xfrm>
                <a:off x="4437850" y="5081100"/>
                <a:ext cx="4725" cy="5325"/>
              </a:xfrm>
              <a:custGeom>
                <a:rect b="b" l="l" r="r" t="t"/>
                <a:pathLst>
                  <a:path extrusionOk="0" h="213" w="189">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3"/>
              <p:cNvSpPr/>
              <p:nvPr/>
            </p:nvSpPr>
            <p:spPr>
              <a:xfrm>
                <a:off x="4481650" y="5179000"/>
                <a:ext cx="19125" cy="15125"/>
              </a:xfrm>
              <a:custGeom>
                <a:rect b="b" l="l" r="r" t="t"/>
                <a:pathLst>
                  <a:path extrusionOk="0" h="605" w="76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3"/>
              <p:cNvSpPr/>
              <p:nvPr/>
            </p:nvSpPr>
            <p:spPr>
              <a:xfrm>
                <a:off x="4533575" y="5285350"/>
                <a:ext cx="13100" cy="18725"/>
              </a:xfrm>
              <a:custGeom>
                <a:rect b="b" l="l" r="r" t="t"/>
                <a:pathLst>
                  <a:path extrusionOk="0" h="749" w="524">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3"/>
              <p:cNvSpPr/>
              <p:nvPr/>
            </p:nvSpPr>
            <p:spPr>
              <a:xfrm>
                <a:off x="4539550" y="5303200"/>
                <a:ext cx="28675" cy="39475"/>
              </a:xfrm>
              <a:custGeom>
                <a:rect b="b" l="l" r="r" t="t"/>
                <a:pathLst>
                  <a:path extrusionOk="0" h="1579" w="1147">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3"/>
              <p:cNvSpPr/>
              <p:nvPr/>
            </p:nvSpPr>
            <p:spPr>
              <a:xfrm>
                <a:off x="4496425" y="5334750"/>
                <a:ext cx="46050" cy="51025"/>
              </a:xfrm>
              <a:custGeom>
                <a:rect b="b" l="l" r="r" t="t"/>
                <a:pathLst>
                  <a:path extrusionOk="0" h="2041" w="1842">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3"/>
              <p:cNvSpPr/>
              <p:nvPr/>
            </p:nvSpPr>
            <p:spPr>
              <a:xfrm>
                <a:off x="4503825" y="5386300"/>
                <a:ext cx="2475" cy="3100"/>
              </a:xfrm>
              <a:custGeom>
                <a:rect b="b" l="l" r="r" t="t"/>
                <a:pathLst>
                  <a:path extrusionOk="0" h="124" w="99">
                    <a:moveTo>
                      <a:pt x="13" y="1"/>
                    </a:moveTo>
                    <a:lnTo>
                      <a:pt x="0" y="124"/>
                    </a:lnTo>
                    <a:lnTo>
                      <a:pt x="99" y="124"/>
                    </a:lnTo>
                    <a:cubicBezTo>
                      <a:pt x="62" y="87"/>
                      <a:pt x="25" y="50"/>
                      <a:pt x="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3"/>
              <p:cNvSpPr/>
              <p:nvPr/>
            </p:nvSpPr>
            <p:spPr>
              <a:xfrm>
                <a:off x="4365525" y="5336500"/>
                <a:ext cx="23125" cy="23050"/>
              </a:xfrm>
              <a:custGeom>
                <a:rect b="b" l="l" r="r" t="t"/>
                <a:pathLst>
                  <a:path extrusionOk="0" h="922" w="925">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3"/>
              <p:cNvSpPr/>
              <p:nvPr/>
            </p:nvSpPr>
            <p:spPr>
              <a:xfrm>
                <a:off x="4384375" y="5328275"/>
                <a:ext cx="3850" cy="5850"/>
              </a:xfrm>
              <a:custGeom>
                <a:rect b="b" l="l" r="r" t="t"/>
                <a:pathLst>
                  <a:path extrusionOk="0" h="234" w="15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3"/>
              <p:cNvSpPr/>
              <p:nvPr/>
            </p:nvSpPr>
            <p:spPr>
              <a:xfrm>
                <a:off x="4359650" y="5328050"/>
                <a:ext cx="2775" cy="3125"/>
              </a:xfrm>
              <a:custGeom>
                <a:rect b="b" l="l" r="r" t="t"/>
                <a:pathLst>
                  <a:path extrusionOk="0" h="125" w="111">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3"/>
              <p:cNvSpPr/>
              <p:nvPr/>
            </p:nvSpPr>
            <p:spPr>
              <a:xfrm>
                <a:off x="3987250" y="4966150"/>
                <a:ext cx="12350" cy="25575"/>
              </a:xfrm>
              <a:custGeom>
                <a:rect b="b" l="l" r="r" t="t"/>
                <a:pathLst>
                  <a:path extrusionOk="0" h="1023" w="494">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3"/>
              <p:cNvSpPr/>
              <p:nvPr/>
            </p:nvSpPr>
            <p:spPr>
              <a:xfrm>
                <a:off x="3767300" y="5117100"/>
                <a:ext cx="43150" cy="97475"/>
              </a:xfrm>
              <a:custGeom>
                <a:rect b="b" l="l" r="r" t="t"/>
                <a:pathLst>
                  <a:path extrusionOk="0" h="3899" w="1726">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3"/>
              <p:cNvSpPr/>
              <p:nvPr/>
            </p:nvSpPr>
            <p:spPr>
              <a:xfrm>
                <a:off x="3862800" y="4434725"/>
                <a:ext cx="13200" cy="9650"/>
              </a:xfrm>
              <a:custGeom>
                <a:rect b="b" l="l" r="r" t="t"/>
                <a:pathLst>
                  <a:path extrusionOk="0" h="386" w="528">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3"/>
              <p:cNvSpPr/>
              <p:nvPr/>
            </p:nvSpPr>
            <p:spPr>
              <a:xfrm>
                <a:off x="3801200" y="4447075"/>
                <a:ext cx="13275" cy="9500"/>
              </a:xfrm>
              <a:custGeom>
                <a:rect b="b" l="l" r="r" t="t"/>
                <a:pathLst>
                  <a:path extrusionOk="0" h="380" w="531">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3"/>
              <p:cNvSpPr/>
              <p:nvPr/>
            </p:nvSpPr>
            <p:spPr>
              <a:xfrm>
                <a:off x="3931500" y="4395725"/>
                <a:ext cx="10500" cy="5875"/>
              </a:xfrm>
              <a:custGeom>
                <a:rect b="b" l="l" r="r" t="t"/>
                <a:pathLst>
                  <a:path extrusionOk="0" h="235" w="42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3"/>
              <p:cNvSpPr/>
              <p:nvPr/>
            </p:nvSpPr>
            <p:spPr>
              <a:xfrm>
                <a:off x="4169200" y="4381825"/>
                <a:ext cx="12450" cy="6250"/>
              </a:xfrm>
              <a:custGeom>
                <a:rect b="b" l="l" r="r" t="t"/>
                <a:pathLst>
                  <a:path extrusionOk="0" h="250" w="498">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3"/>
              <p:cNvSpPr/>
              <p:nvPr/>
            </p:nvSpPr>
            <p:spPr>
              <a:xfrm>
                <a:off x="3889150" y="4281450"/>
                <a:ext cx="16800" cy="7275"/>
              </a:xfrm>
              <a:custGeom>
                <a:rect b="b" l="l" r="r" t="t"/>
                <a:pathLst>
                  <a:path extrusionOk="0" h="291" w="672">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3"/>
              <p:cNvSpPr/>
              <p:nvPr/>
            </p:nvSpPr>
            <p:spPr>
              <a:xfrm>
                <a:off x="3867725" y="4286200"/>
                <a:ext cx="19400" cy="7850"/>
              </a:xfrm>
              <a:custGeom>
                <a:rect b="b" l="l" r="r" t="t"/>
                <a:pathLst>
                  <a:path extrusionOk="0" h="314" w="776">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3"/>
              <p:cNvSpPr/>
              <p:nvPr/>
            </p:nvSpPr>
            <p:spPr>
              <a:xfrm>
                <a:off x="3856025" y="4292475"/>
                <a:ext cx="11425" cy="5875"/>
              </a:xfrm>
              <a:custGeom>
                <a:rect b="b" l="l" r="r" t="t"/>
                <a:pathLst>
                  <a:path extrusionOk="0" h="235" w="457">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3"/>
              <p:cNvSpPr/>
              <p:nvPr/>
            </p:nvSpPr>
            <p:spPr>
              <a:xfrm>
                <a:off x="3847550" y="4294350"/>
                <a:ext cx="8200" cy="5475"/>
              </a:xfrm>
              <a:custGeom>
                <a:rect b="b" l="l" r="r" t="t"/>
                <a:pathLst>
                  <a:path extrusionOk="0" h="219" w="328">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3"/>
              <p:cNvSpPr/>
              <p:nvPr/>
            </p:nvSpPr>
            <p:spPr>
              <a:xfrm>
                <a:off x="3827650" y="4292850"/>
                <a:ext cx="7150" cy="4150"/>
              </a:xfrm>
              <a:custGeom>
                <a:rect b="b" l="l" r="r" t="t"/>
                <a:pathLst>
                  <a:path extrusionOk="0" h="166" w="28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3"/>
              <p:cNvSpPr/>
              <p:nvPr/>
            </p:nvSpPr>
            <p:spPr>
              <a:xfrm>
                <a:off x="3794725" y="4285250"/>
                <a:ext cx="28050" cy="12225"/>
              </a:xfrm>
              <a:custGeom>
                <a:rect b="b" l="l" r="r" t="t"/>
                <a:pathLst>
                  <a:path extrusionOk="0" h="489" w="1122">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3"/>
              <p:cNvSpPr/>
              <p:nvPr/>
            </p:nvSpPr>
            <p:spPr>
              <a:xfrm>
                <a:off x="3780875" y="4285675"/>
                <a:ext cx="23650" cy="7475"/>
              </a:xfrm>
              <a:custGeom>
                <a:rect b="b" l="l" r="r" t="t"/>
                <a:pathLst>
                  <a:path extrusionOk="0" h="299" w="946">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3"/>
              <p:cNvSpPr/>
              <p:nvPr/>
            </p:nvSpPr>
            <p:spPr>
              <a:xfrm>
                <a:off x="3844625" y="4287550"/>
                <a:ext cx="9300" cy="2200"/>
              </a:xfrm>
              <a:custGeom>
                <a:rect b="b" l="l" r="r" t="t"/>
                <a:pathLst>
                  <a:path extrusionOk="0" h="88" w="372">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3"/>
              <p:cNvSpPr/>
              <p:nvPr/>
            </p:nvSpPr>
            <p:spPr>
              <a:xfrm>
                <a:off x="3834125" y="4285375"/>
                <a:ext cx="15450" cy="3125"/>
              </a:xfrm>
              <a:custGeom>
                <a:rect b="b" l="l" r="r" t="t"/>
                <a:pathLst>
                  <a:path extrusionOk="0" h="125" w="618">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3"/>
              <p:cNvSpPr/>
              <p:nvPr/>
            </p:nvSpPr>
            <p:spPr>
              <a:xfrm>
                <a:off x="3838150" y="4282400"/>
                <a:ext cx="22525" cy="5475"/>
              </a:xfrm>
              <a:custGeom>
                <a:rect b="b" l="l" r="r" t="t"/>
                <a:pathLst>
                  <a:path extrusionOk="0" h="219" w="901">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3"/>
              <p:cNvSpPr/>
              <p:nvPr/>
            </p:nvSpPr>
            <p:spPr>
              <a:xfrm>
                <a:off x="3861275" y="4286000"/>
                <a:ext cx="6175" cy="1875"/>
              </a:xfrm>
              <a:custGeom>
                <a:rect b="b" l="l" r="r" t="t"/>
                <a:pathLst>
                  <a:path extrusionOk="0" h="75" w="247">
                    <a:moveTo>
                      <a:pt x="62" y="0"/>
                    </a:moveTo>
                    <a:cubicBezTo>
                      <a:pt x="0" y="0"/>
                      <a:pt x="49" y="62"/>
                      <a:pt x="136" y="74"/>
                    </a:cubicBezTo>
                    <a:cubicBezTo>
                      <a:pt x="246" y="74"/>
                      <a:pt x="123"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3"/>
              <p:cNvSpPr/>
              <p:nvPr/>
            </p:nvSpPr>
            <p:spPr>
              <a:xfrm>
                <a:off x="3861700" y="4282975"/>
                <a:ext cx="2675" cy="2150"/>
              </a:xfrm>
              <a:custGeom>
                <a:rect b="b" l="l" r="r" t="t"/>
                <a:pathLst>
                  <a:path extrusionOk="0" h="86" w="107">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3"/>
              <p:cNvSpPr/>
              <p:nvPr/>
            </p:nvSpPr>
            <p:spPr>
              <a:xfrm>
                <a:off x="3847550" y="4276025"/>
                <a:ext cx="17750" cy="5375"/>
              </a:xfrm>
              <a:custGeom>
                <a:rect b="b" l="l" r="r" t="t"/>
                <a:pathLst>
                  <a:path extrusionOk="0" h="215" w="71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3"/>
              <p:cNvSpPr/>
              <p:nvPr/>
            </p:nvSpPr>
            <p:spPr>
              <a:xfrm>
                <a:off x="3884750" y="4272750"/>
                <a:ext cx="13200" cy="1675"/>
              </a:xfrm>
              <a:custGeom>
                <a:rect b="b" l="l" r="r" t="t"/>
                <a:pathLst>
                  <a:path extrusionOk="0" h="67" w="528">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3"/>
              <p:cNvSpPr/>
              <p:nvPr/>
            </p:nvSpPr>
            <p:spPr>
              <a:xfrm>
                <a:off x="3861875" y="4270250"/>
                <a:ext cx="7725" cy="1500"/>
              </a:xfrm>
              <a:custGeom>
                <a:rect b="b" l="l" r="r" t="t"/>
                <a:pathLst>
                  <a:path extrusionOk="0" h="60" w="309">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3"/>
              <p:cNvSpPr/>
              <p:nvPr/>
            </p:nvSpPr>
            <p:spPr>
              <a:xfrm>
                <a:off x="3871725" y="4282375"/>
                <a:ext cx="11750" cy="2725"/>
              </a:xfrm>
              <a:custGeom>
                <a:rect b="b" l="l" r="r" t="t"/>
                <a:pathLst>
                  <a:path extrusionOk="0" h="109" w="47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3"/>
              <p:cNvSpPr/>
              <p:nvPr/>
            </p:nvSpPr>
            <p:spPr>
              <a:xfrm>
                <a:off x="3865875" y="4299225"/>
                <a:ext cx="6700" cy="1925"/>
              </a:xfrm>
              <a:custGeom>
                <a:rect b="b" l="l" r="r" t="t"/>
                <a:pathLst>
                  <a:path extrusionOk="0" h="77" w="268">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3"/>
              <p:cNvSpPr/>
              <p:nvPr/>
            </p:nvSpPr>
            <p:spPr>
              <a:xfrm>
                <a:off x="3985450" y="4285300"/>
                <a:ext cx="9175" cy="2900"/>
              </a:xfrm>
              <a:custGeom>
                <a:rect b="b" l="l" r="r" t="t"/>
                <a:pathLst>
                  <a:path extrusionOk="0" h="116" w="367">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3"/>
              <p:cNvSpPr/>
              <p:nvPr/>
            </p:nvSpPr>
            <p:spPr>
              <a:xfrm>
                <a:off x="4050100" y="4281175"/>
                <a:ext cx="6800" cy="2125"/>
              </a:xfrm>
              <a:custGeom>
                <a:rect b="b" l="l" r="r" t="t"/>
                <a:pathLst>
                  <a:path extrusionOk="0" h="85" w="272">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3"/>
              <p:cNvSpPr/>
              <p:nvPr/>
            </p:nvSpPr>
            <p:spPr>
              <a:xfrm>
                <a:off x="3983250" y="4402150"/>
                <a:ext cx="6500" cy="4000"/>
              </a:xfrm>
              <a:custGeom>
                <a:rect b="b" l="l" r="r" t="t"/>
                <a:pathLst>
                  <a:path extrusionOk="0" h="160" w="2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3"/>
              <p:cNvSpPr/>
              <p:nvPr/>
            </p:nvSpPr>
            <p:spPr>
              <a:xfrm>
                <a:off x="4560200" y="5158325"/>
                <a:ext cx="9550" cy="5750"/>
              </a:xfrm>
              <a:custGeom>
                <a:rect b="b" l="l" r="r" t="t"/>
                <a:pathLst>
                  <a:path extrusionOk="0" h="230" w="382">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3"/>
              <p:cNvSpPr/>
              <p:nvPr/>
            </p:nvSpPr>
            <p:spPr>
              <a:xfrm>
                <a:off x="4569425" y="5149350"/>
                <a:ext cx="8975" cy="5525"/>
              </a:xfrm>
              <a:custGeom>
                <a:rect b="b" l="l" r="r" t="t"/>
                <a:pathLst>
                  <a:path extrusionOk="0" h="221" w="359">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3"/>
              <p:cNvSpPr/>
              <p:nvPr/>
            </p:nvSpPr>
            <p:spPr>
              <a:xfrm>
                <a:off x="3567400" y="4713200"/>
                <a:ext cx="6175" cy="13600"/>
              </a:xfrm>
              <a:custGeom>
                <a:rect b="b" l="l" r="r" t="t"/>
                <a:pathLst>
                  <a:path extrusionOk="0" h="544" w="247">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3"/>
              <p:cNvSpPr/>
              <p:nvPr/>
            </p:nvSpPr>
            <p:spPr>
              <a:xfrm>
                <a:off x="3564925" y="4728475"/>
                <a:ext cx="9900" cy="18300"/>
              </a:xfrm>
              <a:custGeom>
                <a:rect b="b" l="l" r="r" t="t"/>
                <a:pathLst>
                  <a:path extrusionOk="0" h="732" w="396">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3"/>
              <p:cNvSpPr/>
              <p:nvPr/>
            </p:nvSpPr>
            <p:spPr>
              <a:xfrm>
                <a:off x="3589200" y="4752375"/>
                <a:ext cx="19800" cy="11100"/>
              </a:xfrm>
              <a:custGeom>
                <a:rect b="b" l="l" r="r" t="t"/>
                <a:pathLst>
                  <a:path extrusionOk="0" h="444" w="792">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3"/>
              <p:cNvSpPr/>
              <p:nvPr/>
            </p:nvSpPr>
            <p:spPr>
              <a:xfrm>
                <a:off x="3703550" y="4771950"/>
                <a:ext cx="14550" cy="8150"/>
              </a:xfrm>
              <a:custGeom>
                <a:rect b="b" l="l" r="r" t="t"/>
                <a:pathLst>
                  <a:path extrusionOk="0" h="326" w="582">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3"/>
              <p:cNvSpPr/>
              <p:nvPr/>
            </p:nvSpPr>
            <p:spPr>
              <a:xfrm>
                <a:off x="3651775" y="4772975"/>
                <a:ext cx="18175" cy="5050"/>
              </a:xfrm>
              <a:custGeom>
                <a:rect b="b" l="l" r="r" t="t"/>
                <a:pathLst>
                  <a:path extrusionOk="0" h="202" w="727">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3"/>
              <p:cNvSpPr/>
              <p:nvPr/>
            </p:nvSpPr>
            <p:spPr>
              <a:xfrm>
                <a:off x="3643475" y="4567350"/>
                <a:ext cx="9050" cy="6625"/>
              </a:xfrm>
              <a:custGeom>
                <a:rect b="b" l="l" r="r" t="t"/>
                <a:pathLst>
                  <a:path extrusionOk="0" h="265" w="362">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3"/>
              <p:cNvSpPr/>
              <p:nvPr/>
            </p:nvSpPr>
            <p:spPr>
              <a:xfrm>
                <a:off x="3642875" y="4563250"/>
                <a:ext cx="7725" cy="3000"/>
              </a:xfrm>
              <a:custGeom>
                <a:rect b="b" l="l" r="r" t="t"/>
                <a:pathLst>
                  <a:path extrusionOk="0" h="120" w="309">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3"/>
              <p:cNvSpPr/>
              <p:nvPr/>
            </p:nvSpPr>
            <p:spPr>
              <a:xfrm>
                <a:off x="3622475" y="4574650"/>
                <a:ext cx="4400" cy="10550"/>
              </a:xfrm>
              <a:custGeom>
                <a:rect b="b" l="l" r="r" t="t"/>
                <a:pathLst>
                  <a:path extrusionOk="0" h="422" w="176">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3"/>
              <p:cNvSpPr/>
              <p:nvPr/>
            </p:nvSpPr>
            <p:spPr>
              <a:xfrm>
                <a:off x="3630775" y="4549300"/>
                <a:ext cx="4100" cy="3575"/>
              </a:xfrm>
              <a:custGeom>
                <a:rect b="b" l="l" r="r" t="t"/>
                <a:pathLst>
                  <a:path extrusionOk="0" h="143" w="164">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3"/>
              <p:cNvSpPr/>
              <p:nvPr/>
            </p:nvSpPr>
            <p:spPr>
              <a:xfrm>
                <a:off x="3581950" y="4594225"/>
                <a:ext cx="7950" cy="11175"/>
              </a:xfrm>
              <a:custGeom>
                <a:rect b="b" l="l" r="r" t="t"/>
                <a:pathLst>
                  <a:path extrusionOk="0" h="447" w="318">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3"/>
              <p:cNvSpPr/>
              <p:nvPr/>
            </p:nvSpPr>
            <p:spPr>
              <a:xfrm>
                <a:off x="3574800" y="4598325"/>
                <a:ext cx="7400" cy="7000"/>
              </a:xfrm>
              <a:custGeom>
                <a:rect b="b" l="l" r="r" t="t"/>
                <a:pathLst>
                  <a:path extrusionOk="0" h="280" w="296">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3"/>
              <p:cNvSpPr/>
              <p:nvPr/>
            </p:nvSpPr>
            <p:spPr>
              <a:xfrm>
                <a:off x="3530700" y="4738200"/>
                <a:ext cx="6725" cy="4825"/>
              </a:xfrm>
              <a:custGeom>
                <a:rect b="b" l="l" r="r" t="t"/>
                <a:pathLst>
                  <a:path extrusionOk="0" h="193" w="269">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3"/>
              <p:cNvSpPr/>
              <p:nvPr/>
            </p:nvSpPr>
            <p:spPr>
              <a:xfrm>
                <a:off x="3473450" y="4569550"/>
                <a:ext cx="6500" cy="6725"/>
              </a:xfrm>
              <a:custGeom>
                <a:rect b="b" l="l" r="r" t="t"/>
                <a:pathLst>
                  <a:path extrusionOk="0" h="269" w="26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3"/>
              <p:cNvSpPr/>
              <p:nvPr/>
            </p:nvSpPr>
            <p:spPr>
              <a:xfrm>
                <a:off x="3475300" y="4578875"/>
                <a:ext cx="4950" cy="3800"/>
              </a:xfrm>
              <a:custGeom>
                <a:rect b="b" l="l" r="r" t="t"/>
                <a:pathLst>
                  <a:path extrusionOk="0" h="152" w="198">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3"/>
              <p:cNvSpPr/>
              <p:nvPr/>
            </p:nvSpPr>
            <p:spPr>
              <a:xfrm>
                <a:off x="3480225" y="4582325"/>
                <a:ext cx="2500" cy="1250"/>
              </a:xfrm>
              <a:custGeom>
                <a:rect b="b" l="l" r="r" t="t"/>
                <a:pathLst>
                  <a:path extrusionOk="0" h="50" w="100">
                    <a:moveTo>
                      <a:pt x="74" y="1"/>
                    </a:moveTo>
                    <a:cubicBezTo>
                      <a:pt x="37" y="1"/>
                      <a:pt x="0" y="38"/>
                      <a:pt x="37" y="50"/>
                    </a:cubicBezTo>
                    <a:cubicBezTo>
                      <a:pt x="62" y="50"/>
                      <a:pt x="99" y="1"/>
                      <a:pt x="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3"/>
              <p:cNvSpPr/>
              <p:nvPr/>
            </p:nvSpPr>
            <p:spPr>
              <a:xfrm>
                <a:off x="3479500" y="4586625"/>
                <a:ext cx="1900" cy="2525"/>
              </a:xfrm>
              <a:custGeom>
                <a:rect b="b" l="l" r="r" t="t"/>
                <a:pathLst>
                  <a:path extrusionOk="0" h="101" w="76">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3"/>
              <p:cNvSpPr/>
              <p:nvPr/>
            </p:nvSpPr>
            <p:spPr>
              <a:xfrm>
                <a:off x="3480225" y="4589725"/>
                <a:ext cx="2500" cy="1250"/>
              </a:xfrm>
              <a:custGeom>
                <a:rect b="b" l="l" r="r" t="t"/>
                <a:pathLst>
                  <a:path extrusionOk="0" h="50" w="100">
                    <a:moveTo>
                      <a:pt x="62" y="0"/>
                    </a:moveTo>
                    <a:cubicBezTo>
                      <a:pt x="25" y="0"/>
                      <a:pt x="0" y="50"/>
                      <a:pt x="37" y="50"/>
                    </a:cubicBezTo>
                    <a:cubicBezTo>
                      <a:pt x="74" y="50"/>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3"/>
              <p:cNvSpPr/>
              <p:nvPr/>
            </p:nvSpPr>
            <p:spPr>
              <a:xfrm>
                <a:off x="3489150" y="4610325"/>
                <a:ext cx="900" cy="2525"/>
              </a:xfrm>
              <a:custGeom>
                <a:rect b="b" l="l" r="r" t="t"/>
                <a:pathLst>
                  <a:path extrusionOk="0" h="101" w="36">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3"/>
              <p:cNvSpPr/>
              <p:nvPr/>
            </p:nvSpPr>
            <p:spPr>
              <a:xfrm>
                <a:off x="3506725" y="4548250"/>
                <a:ext cx="2775" cy="4300"/>
              </a:xfrm>
              <a:custGeom>
                <a:rect b="b" l="l" r="r" t="t"/>
                <a:pathLst>
                  <a:path extrusionOk="0" h="172" w="111">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3"/>
              <p:cNvSpPr/>
              <p:nvPr/>
            </p:nvSpPr>
            <p:spPr>
              <a:xfrm>
                <a:off x="3163250" y="5426750"/>
                <a:ext cx="6800" cy="5475"/>
              </a:xfrm>
              <a:custGeom>
                <a:rect b="b" l="l" r="r" t="t"/>
                <a:pathLst>
                  <a:path extrusionOk="0" h="219" w="272">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3"/>
              <p:cNvSpPr/>
              <p:nvPr/>
            </p:nvSpPr>
            <p:spPr>
              <a:xfrm>
                <a:off x="3158250" y="5430650"/>
                <a:ext cx="7200" cy="3775"/>
              </a:xfrm>
              <a:custGeom>
                <a:rect b="b" l="l" r="r" t="t"/>
                <a:pathLst>
                  <a:path extrusionOk="0" h="151" w="288">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3"/>
              <p:cNvSpPr/>
              <p:nvPr/>
            </p:nvSpPr>
            <p:spPr>
              <a:xfrm>
                <a:off x="3150225" y="5426475"/>
                <a:ext cx="11175" cy="8325"/>
              </a:xfrm>
              <a:custGeom>
                <a:rect b="b" l="l" r="r" t="t"/>
                <a:pathLst>
                  <a:path extrusionOk="0" h="333" w="447">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3"/>
              <p:cNvSpPr/>
              <p:nvPr/>
            </p:nvSpPr>
            <p:spPr>
              <a:xfrm>
                <a:off x="3075475" y="5438350"/>
                <a:ext cx="15425" cy="6125"/>
              </a:xfrm>
              <a:custGeom>
                <a:rect b="b" l="l" r="r" t="t"/>
                <a:pathLst>
                  <a:path extrusionOk="0" h="245" w="617">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3"/>
              <p:cNvSpPr/>
              <p:nvPr/>
            </p:nvSpPr>
            <p:spPr>
              <a:xfrm>
                <a:off x="3074300" y="5446250"/>
                <a:ext cx="10750" cy="6625"/>
              </a:xfrm>
              <a:custGeom>
                <a:rect b="b" l="l" r="r" t="t"/>
                <a:pathLst>
                  <a:path extrusionOk="0" h="265" w="43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3"/>
              <p:cNvSpPr/>
              <p:nvPr/>
            </p:nvSpPr>
            <p:spPr>
              <a:xfrm>
                <a:off x="3072375" y="5434050"/>
                <a:ext cx="11125" cy="5225"/>
              </a:xfrm>
              <a:custGeom>
                <a:rect b="b" l="l" r="r" t="t"/>
                <a:pathLst>
                  <a:path extrusionOk="0" h="209" w="445">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3"/>
              <p:cNvSpPr/>
              <p:nvPr/>
            </p:nvSpPr>
            <p:spPr>
              <a:xfrm>
                <a:off x="3070550" y="5441125"/>
                <a:ext cx="7175" cy="3950"/>
              </a:xfrm>
              <a:custGeom>
                <a:rect b="b" l="l" r="r" t="t"/>
                <a:pathLst>
                  <a:path extrusionOk="0" h="158" w="287">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3"/>
              <p:cNvSpPr/>
              <p:nvPr/>
            </p:nvSpPr>
            <p:spPr>
              <a:xfrm>
                <a:off x="3066250" y="5430475"/>
                <a:ext cx="3400" cy="3250"/>
              </a:xfrm>
              <a:custGeom>
                <a:rect b="b" l="l" r="r" t="t"/>
                <a:pathLst>
                  <a:path extrusionOk="0" h="130" w="136">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3"/>
              <p:cNvSpPr/>
              <p:nvPr/>
            </p:nvSpPr>
            <p:spPr>
              <a:xfrm>
                <a:off x="3066600" y="5418325"/>
                <a:ext cx="8275" cy="9350"/>
              </a:xfrm>
              <a:custGeom>
                <a:rect b="b" l="l" r="r" t="t"/>
                <a:pathLst>
                  <a:path extrusionOk="0" h="374" w="331">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3"/>
              <p:cNvSpPr/>
              <p:nvPr/>
            </p:nvSpPr>
            <p:spPr>
              <a:xfrm>
                <a:off x="3065300" y="5403200"/>
                <a:ext cx="5875" cy="10225"/>
              </a:xfrm>
              <a:custGeom>
                <a:rect b="b" l="l" r="r" t="t"/>
                <a:pathLst>
                  <a:path extrusionOk="0" h="409" w="235">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3"/>
              <p:cNvSpPr/>
              <p:nvPr/>
            </p:nvSpPr>
            <p:spPr>
              <a:xfrm>
                <a:off x="3064550" y="5414875"/>
                <a:ext cx="3250" cy="6125"/>
              </a:xfrm>
              <a:custGeom>
                <a:rect b="b" l="l" r="r" t="t"/>
                <a:pathLst>
                  <a:path extrusionOk="0" h="245" w="13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3"/>
              <p:cNvSpPr/>
              <p:nvPr/>
            </p:nvSpPr>
            <p:spPr>
              <a:xfrm>
                <a:off x="3063950" y="5395175"/>
                <a:ext cx="6300" cy="8900"/>
              </a:xfrm>
              <a:custGeom>
                <a:rect b="b" l="l" r="r" t="t"/>
                <a:pathLst>
                  <a:path extrusionOk="0" h="356" w="252">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3"/>
              <p:cNvSpPr/>
              <p:nvPr/>
            </p:nvSpPr>
            <p:spPr>
              <a:xfrm>
                <a:off x="3070075" y="5366825"/>
                <a:ext cx="5725" cy="6200"/>
              </a:xfrm>
              <a:custGeom>
                <a:rect b="b" l="l" r="r" t="t"/>
                <a:pathLst>
                  <a:path extrusionOk="0" h="248" w="229">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3"/>
              <p:cNvSpPr/>
              <p:nvPr/>
            </p:nvSpPr>
            <p:spPr>
              <a:xfrm>
                <a:off x="3071175" y="5343350"/>
                <a:ext cx="6175" cy="13150"/>
              </a:xfrm>
              <a:custGeom>
                <a:rect b="b" l="l" r="r" t="t"/>
                <a:pathLst>
                  <a:path extrusionOk="0" h="526" w="247">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3"/>
              <p:cNvSpPr/>
              <p:nvPr/>
            </p:nvSpPr>
            <p:spPr>
              <a:xfrm>
                <a:off x="3095800" y="4947650"/>
                <a:ext cx="5575" cy="4000"/>
              </a:xfrm>
              <a:custGeom>
                <a:rect b="b" l="l" r="r" t="t"/>
                <a:pathLst>
                  <a:path extrusionOk="0" h="160" w="223">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3"/>
              <p:cNvSpPr/>
              <p:nvPr/>
            </p:nvSpPr>
            <p:spPr>
              <a:xfrm>
                <a:off x="3146625" y="4957200"/>
                <a:ext cx="6500" cy="6275"/>
              </a:xfrm>
              <a:custGeom>
                <a:rect b="b" l="l" r="r" t="t"/>
                <a:pathLst>
                  <a:path extrusionOk="0" h="251" w="26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3"/>
              <p:cNvSpPr/>
              <p:nvPr/>
            </p:nvSpPr>
            <p:spPr>
              <a:xfrm>
                <a:off x="3212850" y="5031000"/>
                <a:ext cx="16050" cy="16925"/>
              </a:xfrm>
              <a:custGeom>
                <a:rect b="b" l="l" r="r" t="t"/>
                <a:pathLst>
                  <a:path extrusionOk="0" h="677" w="642">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3"/>
              <p:cNvSpPr/>
              <p:nvPr/>
            </p:nvSpPr>
            <p:spPr>
              <a:xfrm>
                <a:off x="3113350" y="4902375"/>
                <a:ext cx="13575" cy="3725"/>
              </a:xfrm>
              <a:custGeom>
                <a:rect b="b" l="l" r="r" t="t"/>
                <a:pathLst>
                  <a:path extrusionOk="0" h="149" w="543">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3"/>
              <p:cNvSpPr/>
              <p:nvPr/>
            </p:nvSpPr>
            <p:spPr>
              <a:xfrm>
                <a:off x="3046350" y="4902225"/>
                <a:ext cx="13750" cy="5250"/>
              </a:xfrm>
              <a:custGeom>
                <a:rect b="b" l="l" r="r" t="t"/>
                <a:pathLst>
                  <a:path extrusionOk="0" h="210" w="55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3"/>
              <p:cNvSpPr/>
              <p:nvPr/>
            </p:nvSpPr>
            <p:spPr>
              <a:xfrm>
                <a:off x="3010175" y="4868800"/>
                <a:ext cx="62225" cy="23750"/>
              </a:xfrm>
              <a:custGeom>
                <a:rect b="b" l="l" r="r" t="t"/>
                <a:pathLst>
                  <a:path extrusionOk="0" h="950" w="2489">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3"/>
              <p:cNvSpPr/>
              <p:nvPr/>
            </p:nvSpPr>
            <p:spPr>
              <a:xfrm>
                <a:off x="3048050" y="4853725"/>
                <a:ext cx="4025" cy="5250"/>
              </a:xfrm>
              <a:custGeom>
                <a:rect b="b" l="l" r="r" t="t"/>
                <a:pathLst>
                  <a:path extrusionOk="0" h="210" w="161">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3"/>
              <p:cNvSpPr/>
              <p:nvPr/>
            </p:nvSpPr>
            <p:spPr>
              <a:xfrm>
                <a:off x="3076900" y="4882600"/>
                <a:ext cx="2600" cy="2050"/>
              </a:xfrm>
              <a:custGeom>
                <a:rect b="b" l="l" r="r" t="t"/>
                <a:pathLst>
                  <a:path extrusionOk="0" h="82" w="104">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3"/>
              <p:cNvSpPr/>
              <p:nvPr/>
            </p:nvSpPr>
            <p:spPr>
              <a:xfrm>
                <a:off x="3149100" y="4679950"/>
                <a:ext cx="7825" cy="10125"/>
              </a:xfrm>
              <a:custGeom>
                <a:rect b="b" l="l" r="r" t="t"/>
                <a:pathLst>
                  <a:path extrusionOk="0" h="405" w="313">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3"/>
              <p:cNvSpPr/>
              <p:nvPr/>
            </p:nvSpPr>
            <p:spPr>
              <a:xfrm>
                <a:off x="3154325" y="4685125"/>
                <a:ext cx="5875" cy="4725"/>
              </a:xfrm>
              <a:custGeom>
                <a:rect b="b" l="l" r="r" t="t"/>
                <a:pathLst>
                  <a:path extrusionOk="0" h="189" w="235">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3"/>
              <p:cNvSpPr/>
              <p:nvPr/>
            </p:nvSpPr>
            <p:spPr>
              <a:xfrm>
                <a:off x="3131950" y="4678425"/>
                <a:ext cx="14075" cy="8825"/>
              </a:xfrm>
              <a:custGeom>
                <a:rect b="b" l="l" r="r" t="t"/>
                <a:pathLst>
                  <a:path extrusionOk="0" h="353" w="56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3"/>
              <p:cNvSpPr/>
              <p:nvPr/>
            </p:nvSpPr>
            <p:spPr>
              <a:xfrm>
                <a:off x="3131850" y="4652950"/>
                <a:ext cx="17250" cy="6950"/>
              </a:xfrm>
              <a:custGeom>
                <a:rect b="b" l="l" r="r" t="t"/>
                <a:pathLst>
                  <a:path extrusionOk="0" h="278" w="69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3"/>
              <p:cNvSpPr/>
              <p:nvPr/>
            </p:nvSpPr>
            <p:spPr>
              <a:xfrm>
                <a:off x="3161725" y="4636800"/>
                <a:ext cx="38475" cy="42175"/>
              </a:xfrm>
              <a:custGeom>
                <a:rect b="b" l="l" r="r" t="t"/>
                <a:pathLst>
                  <a:path extrusionOk="0" h="1687" w="1539">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3"/>
              <p:cNvSpPr/>
              <p:nvPr/>
            </p:nvSpPr>
            <p:spPr>
              <a:xfrm>
                <a:off x="3194025" y="4668200"/>
                <a:ext cx="8900" cy="13200"/>
              </a:xfrm>
              <a:custGeom>
                <a:rect b="b" l="l" r="r" t="t"/>
                <a:pathLst>
                  <a:path extrusionOk="0" h="528" w="356">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3"/>
              <p:cNvSpPr/>
              <p:nvPr/>
            </p:nvSpPr>
            <p:spPr>
              <a:xfrm>
                <a:off x="3125050" y="4534025"/>
                <a:ext cx="5275" cy="5900"/>
              </a:xfrm>
              <a:custGeom>
                <a:rect b="b" l="l" r="r" t="t"/>
                <a:pathLst>
                  <a:path extrusionOk="0" h="236" w="211">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3"/>
              <p:cNvSpPr/>
              <p:nvPr/>
            </p:nvSpPr>
            <p:spPr>
              <a:xfrm>
                <a:off x="3108175" y="4548425"/>
                <a:ext cx="4050" cy="2450"/>
              </a:xfrm>
              <a:custGeom>
                <a:rect b="b" l="l" r="r" t="t"/>
                <a:pathLst>
                  <a:path extrusionOk="0" h="98" w="162">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3"/>
              <p:cNvSpPr/>
              <p:nvPr/>
            </p:nvSpPr>
            <p:spPr>
              <a:xfrm>
                <a:off x="3026175" y="4621675"/>
                <a:ext cx="7975" cy="4075"/>
              </a:xfrm>
              <a:custGeom>
                <a:rect b="b" l="l" r="r" t="t"/>
                <a:pathLst>
                  <a:path extrusionOk="0" h="163" w="319">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3"/>
              <p:cNvSpPr/>
              <p:nvPr/>
            </p:nvSpPr>
            <p:spPr>
              <a:xfrm>
                <a:off x="3038500" y="4589675"/>
                <a:ext cx="7425" cy="5650"/>
              </a:xfrm>
              <a:custGeom>
                <a:rect b="b" l="l" r="r" t="t"/>
                <a:pathLst>
                  <a:path extrusionOk="0" h="226" w="297">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3"/>
              <p:cNvSpPr/>
              <p:nvPr/>
            </p:nvSpPr>
            <p:spPr>
              <a:xfrm>
                <a:off x="3036100" y="4528675"/>
                <a:ext cx="6750" cy="7800"/>
              </a:xfrm>
              <a:custGeom>
                <a:rect b="b" l="l" r="r" t="t"/>
                <a:pathLst>
                  <a:path extrusionOk="0" h="312" w="27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3"/>
              <p:cNvSpPr/>
              <p:nvPr/>
            </p:nvSpPr>
            <p:spPr>
              <a:xfrm>
                <a:off x="3015100" y="4521975"/>
                <a:ext cx="11425" cy="8325"/>
              </a:xfrm>
              <a:custGeom>
                <a:rect b="b" l="l" r="r" t="t"/>
                <a:pathLst>
                  <a:path extrusionOk="0" h="333" w="457">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3"/>
              <p:cNvSpPr/>
              <p:nvPr/>
            </p:nvSpPr>
            <p:spPr>
              <a:xfrm>
                <a:off x="3046275" y="4516250"/>
                <a:ext cx="7300" cy="4525"/>
              </a:xfrm>
              <a:custGeom>
                <a:rect b="b" l="l" r="r" t="t"/>
                <a:pathLst>
                  <a:path extrusionOk="0" h="181" w="292">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3"/>
              <p:cNvSpPr/>
              <p:nvPr/>
            </p:nvSpPr>
            <p:spPr>
              <a:xfrm>
                <a:off x="2996000" y="4489475"/>
                <a:ext cx="40075" cy="31475"/>
              </a:xfrm>
              <a:custGeom>
                <a:rect b="b" l="l" r="r" t="t"/>
                <a:pathLst>
                  <a:path extrusionOk="0" h="1259" w="1603">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3"/>
              <p:cNvSpPr/>
              <p:nvPr/>
            </p:nvSpPr>
            <p:spPr>
              <a:xfrm>
                <a:off x="3011225" y="4486150"/>
                <a:ext cx="7900" cy="5425"/>
              </a:xfrm>
              <a:custGeom>
                <a:rect b="b" l="l" r="r" t="t"/>
                <a:pathLst>
                  <a:path extrusionOk="0" h="217" w="316">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3"/>
              <p:cNvSpPr/>
              <p:nvPr/>
            </p:nvSpPr>
            <p:spPr>
              <a:xfrm>
                <a:off x="3008625" y="4488750"/>
                <a:ext cx="3600" cy="4000"/>
              </a:xfrm>
              <a:custGeom>
                <a:rect b="b" l="l" r="r" t="t"/>
                <a:pathLst>
                  <a:path extrusionOk="0" h="160" w="144">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3"/>
              <p:cNvSpPr/>
              <p:nvPr/>
            </p:nvSpPr>
            <p:spPr>
              <a:xfrm>
                <a:off x="2997225" y="4461925"/>
                <a:ext cx="4025" cy="6225"/>
              </a:xfrm>
              <a:custGeom>
                <a:rect b="b" l="l" r="r" t="t"/>
                <a:pathLst>
                  <a:path extrusionOk="0" h="249" w="161">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3"/>
              <p:cNvSpPr/>
              <p:nvPr/>
            </p:nvSpPr>
            <p:spPr>
              <a:xfrm>
                <a:off x="2979350" y="4390425"/>
                <a:ext cx="171425" cy="144375"/>
              </a:xfrm>
              <a:custGeom>
                <a:rect b="b" l="l" r="r" t="t"/>
                <a:pathLst>
                  <a:path extrusionOk="0" h="5775" w="6857">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3"/>
              <p:cNvSpPr/>
              <p:nvPr/>
            </p:nvSpPr>
            <p:spPr>
              <a:xfrm>
                <a:off x="3090475" y="4524650"/>
                <a:ext cx="6475" cy="2725"/>
              </a:xfrm>
              <a:custGeom>
                <a:rect b="b" l="l" r="r" t="t"/>
                <a:pathLst>
                  <a:path extrusionOk="0" h="109" w="25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3"/>
              <p:cNvSpPr/>
              <p:nvPr/>
            </p:nvSpPr>
            <p:spPr>
              <a:xfrm>
                <a:off x="3069925" y="4463150"/>
                <a:ext cx="8600" cy="3750"/>
              </a:xfrm>
              <a:custGeom>
                <a:rect b="b" l="l" r="r" t="t"/>
                <a:pathLst>
                  <a:path extrusionOk="0" h="150" w="344">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3"/>
              <p:cNvSpPr/>
              <p:nvPr/>
            </p:nvSpPr>
            <p:spPr>
              <a:xfrm>
                <a:off x="3054550" y="4460875"/>
                <a:ext cx="14775" cy="12775"/>
              </a:xfrm>
              <a:custGeom>
                <a:rect b="b" l="l" r="r" t="t"/>
                <a:pathLst>
                  <a:path extrusionOk="0" h="511" w="59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3"/>
              <p:cNvSpPr/>
              <p:nvPr/>
            </p:nvSpPr>
            <p:spPr>
              <a:xfrm>
                <a:off x="3041975" y="4448550"/>
                <a:ext cx="7650" cy="5650"/>
              </a:xfrm>
              <a:custGeom>
                <a:rect b="b" l="l" r="r" t="t"/>
                <a:pathLst>
                  <a:path extrusionOk="0" h="226" w="30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3"/>
              <p:cNvSpPr/>
              <p:nvPr/>
            </p:nvSpPr>
            <p:spPr>
              <a:xfrm>
                <a:off x="3053600" y="4447700"/>
                <a:ext cx="6600" cy="3125"/>
              </a:xfrm>
              <a:custGeom>
                <a:rect b="b" l="l" r="r" t="t"/>
                <a:pathLst>
                  <a:path extrusionOk="0" h="125" w="264">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3"/>
              <p:cNvSpPr/>
              <p:nvPr/>
            </p:nvSpPr>
            <p:spPr>
              <a:xfrm>
                <a:off x="3046250" y="4444500"/>
                <a:ext cx="5675" cy="1450"/>
              </a:xfrm>
              <a:custGeom>
                <a:rect b="b" l="l" r="r" t="t"/>
                <a:pathLst>
                  <a:path extrusionOk="0" h="58" w="227">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3"/>
              <p:cNvSpPr/>
              <p:nvPr/>
            </p:nvSpPr>
            <p:spPr>
              <a:xfrm>
                <a:off x="3033275" y="4391625"/>
                <a:ext cx="29275" cy="13925"/>
              </a:xfrm>
              <a:custGeom>
                <a:rect b="b" l="l" r="r" t="t"/>
                <a:pathLst>
                  <a:path extrusionOk="0" h="557" w="1171">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3"/>
              <p:cNvSpPr/>
              <p:nvPr/>
            </p:nvSpPr>
            <p:spPr>
              <a:xfrm>
                <a:off x="2750500" y="4644475"/>
                <a:ext cx="32200" cy="23225"/>
              </a:xfrm>
              <a:custGeom>
                <a:rect b="b" l="l" r="r" t="t"/>
                <a:pathLst>
                  <a:path extrusionOk="0" h="929" w="1288">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3"/>
              <p:cNvSpPr/>
              <p:nvPr/>
            </p:nvSpPr>
            <p:spPr>
              <a:xfrm>
                <a:off x="2723575" y="4613150"/>
                <a:ext cx="13600" cy="18925"/>
              </a:xfrm>
              <a:custGeom>
                <a:rect b="b" l="l" r="r" t="t"/>
                <a:pathLst>
                  <a:path extrusionOk="0" h="757" w="544">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3"/>
              <p:cNvSpPr/>
              <p:nvPr/>
            </p:nvSpPr>
            <p:spPr>
              <a:xfrm>
                <a:off x="2718275" y="4593500"/>
                <a:ext cx="11075" cy="14650"/>
              </a:xfrm>
              <a:custGeom>
                <a:rect b="b" l="l" r="r" t="t"/>
                <a:pathLst>
                  <a:path extrusionOk="0" h="586" w="443">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3"/>
              <p:cNvSpPr/>
              <p:nvPr/>
            </p:nvSpPr>
            <p:spPr>
              <a:xfrm>
                <a:off x="2724000" y="4591650"/>
                <a:ext cx="4350" cy="3650"/>
              </a:xfrm>
              <a:custGeom>
                <a:rect b="b" l="l" r="r" t="t"/>
                <a:pathLst>
                  <a:path extrusionOk="0" h="146" w="174">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3"/>
              <p:cNvSpPr/>
              <p:nvPr/>
            </p:nvSpPr>
            <p:spPr>
              <a:xfrm>
                <a:off x="2717850" y="4584975"/>
                <a:ext cx="7100" cy="6525"/>
              </a:xfrm>
              <a:custGeom>
                <a:rect b="b" l="l" r="r" t="t"/>
                <a:pathLst>
                  <a:path extrusionOk="0" h="261" w="284">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3"/>
              <p:cNvSpPr/>
              <p:nvPr/>
            </p:nvSpPr>
            <p:spPr>
              <a:xfrm>
                <a:off x="2714750" y="4586650"/>
                <a:ext cx="3725" cy="7550"/>
              </a:xfrm>
              <a:custGeom>
                <a:rect b="b" l="l" r="r" t="t"/>
                <a:pathLst>
                  <a:path extrusionOk="0" h="302" w="149">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3"/>
              <p:cNvSpPr/>
              <p:nvPr/>
            </p:nvSpPr>
            <p:spPr>
              <a:xfrm>
                <a:off x="2707375" y="4581400"/>
                <a:ext cx="6175" cy="10575"/>
              </a:xfrm>
              <a:custGeom>
                <a:rect b="b" l="l" r="r" t="t"/>
                <a:pathLst>
                  <a:path extrusionOk="0" h="423" w="247">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3"/>
              <p:cNvSpPr/>
              <p:nvPr/>
            </p:nvSpPr>
            <p:spPr>
              <a:xfrm>
                <a:off x="2701825" y="4573400"/>
                <a:ext cx="10500" cy="7575"/>
              </a:xfrm>
              <a:custGeom>
                <a:rect b="b" l="l" r="r" t="t"/>
                <a:pathLst>
                  <a:path extrusionOk="0" h="303" w="42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3"/>
              <p:cNvSpPr/>
              <p:nvPr/>
            </p:nvSpPr>
            <p:spPr>
              <a:xfrm>
                <a:off x="2711375" y="4574050"/>
                <a:ext cx="7100" cy="9975"/>
              </a:xfrm>
              <a:custGeom>
                <a:rect b="b" l="l" r="r" t="t"/>
                <a:pathLst>
                  <a:path extrusionOk="0" h="399" w="284">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3"/>
              <p:cNvSpPr/>
              <p:nvPr/>
            </p:nvSpPr>
            <p:spPr>
              <a:xfrm>
                <a:off x="2707050" y="4574975"/>
                <a:ext cx="4525" cy="1525"/>
              </a:xfrm>
              <a:custGeom>
                <a:rect b="b" l="l" r="r" t="t"/>
                <a:pathLst>
                  <a:path extrusionOk="0" h="61" w="18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3"/>
              <p:cNvSpPr/>
              <p:nvPr/>
            </p:nvSpPr>
            <p:spPr>
              <a:xfrm>
                <a:off x="2593700" y="4577575"/>
                <a:ext cx="15125" cy="8775"/>
              </a:xfrm>
              <a:custGeom>
                <a:rect b="b" l="l" r="r" t="t"/>
                <a:pathLst>
                  <a:path extrusionOk="0" h="351" w="605">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3"/>
              <p:cNvSpPr/>
              <p:nvPr/>
            </p:nvSpPr>
            <p:spPr>
              <a:xfrm>
                <a:off x="2600550" y="4569850"/>
                <a:ext cx="8875" cy="6800"/>
              </a:xfrm>
              <a:custGeom>
                <a:rect b="b" l="l" r="r" t="t"/>
                <a:pathLst>
                  <a:path extrusionOk="0" h="272" w="355">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3"/>
              <p:cNvSpPr/>
              <p:nvPr/>
            </p:nvSpPr>
            <p:spPr>
              <a:xfrm>
                <a:off x="2529625" y="4606350"/>
                <a:ext cx="13675" cy="4800"/>
              </a:xfrm>
              <a:custGeom>
                <a:rect b="b" l="l" r="r" t="t"/>
                <a:pathLst>
                  <a:path extrusionOk="0" h="192" w="547">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3"/>
              <p:cNvSpPr/>
              <p:nvPr/>
            </p:nvSpPr>
            <p:spPr>
              <a:xfrm>
                <a:off x="2516375" y="4615600"/>
                <a:ext cx="8350" cy="6250"/>
              </a:xfrm>
              <a:custGeom>
                <a:rect b="b" l="l" r="r" t="t"/>
                <a:pathLst>
                  <a:path extrusionOk="0" h="250" w="334">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3"/>
              <p:cNvSpPr/>
              <p:nvPr/>
            </p:nvSpPr>
            <p:spPr>
              <a:xfrm>
                <a:off x="2923000" y="4442075"/>
                <a:ext cx="24625" cy="16550"/>
              </a:xfrm>
              <a:custGeom>
                <a:rect b="b" l="l" r="r" t="t"/>
                <a:pathLst>
                  <a:path extrusionOk="0" h="662" w="985">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33"/>
              <p:cNvSpPr/>
              <p:nvPr/>
            </p:nvSpPr>
            <p:spPr>
              <a:xfrm>
                <a:off x="2916250" y="4451325"/>
                <a:ext cx="4075" cy="3525"/>
              </a:xfrm>
              <a:custGeom>
                <a:rect b="b" l="l" r="r" t="t"/>
                <a:pathLst>
                  <a:path extrusionOk="0" h="141" w="163">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33"/>
              <p:cNvSpPr/>
              <p:nvPr/>
            </p:nvSpPr>
            <p:spPr>
              <a:xfrm>
                <a:off x="2907275" y="4455250"/>
                <a:ext cx="2650" cy="2350"/>
              </a:xfrm>
              <a:custGeom>
                <a:rect b="b" l="l" r="r" t="t"/>
                <a:pathLst>
                  <a:path extrusionOk="0" h="94" w="106">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3"/>
              <p:cNvSpPr/>
              <p:nvPr/>
            </p:nvSpPr>
            <p:spPr>
              <a:xfrm>
                <a:off x="2805700" y="4397475"/>
                <a:ext cx="109925" cy="60625"/>
              </a:xfrm>
              <a:custGeom>
                <a:rect b="b" l="l" r="r" t="t"/>
                <a:pathLst>
                  <a:path extrusionOk="0" h="2425" w="4397">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3"/>
              <p:cNvSpPr/>
              <p:nvPr/>
            </p:nvSpPr>
            <p:spPr>
              <a:xfrm>
                <a:off x="2877100" y="4391225"/>
                <a:ext cx="16950" cy="11550"/>
              </a:xfrm>
              <a:custGeom>
                <a:rect b="b" l="l" r="r" t="t"/>
                <a:pathLst>
                  <a:path extrusionOk="0" h="462" w="678">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3"/>
              <p:cNvSpPr/>
              <p:nvPr/>
            </p:nvSpPr>
            <p:spPr>
              <a:xfrm>
                <a:off x="2904200" y="4386125"/>
                <a:ext cx="37925" cy="37600"/>
              </a:xfrm>
              <a:custGeom>
                <a:rect b="b" l="l" r="r" t="t"/>
                <a:pathLst>
                  <a:path extrusionOk="0" h="1504" w="1517">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3"/>
              <p:cNvSpPr/>
              <p:nvPr/>
            </p:nvSpPr>
            <p:spPr>
              <a:xfrm>
                <a:off x="2944550" y="4386050"/>
                <a:ext cx="31750" cy="29675"/>
              </a:xfrm>
              <a:custGeom>
                <a:rect b="b" l="l" r="r" t="t"/>
                <a:pathLst>
                  <a:path extrusionOk="0" h="1187" w="127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3"/>
              <p:cNvSpPr/>
              <p:nvPr/>
            </p:nvSpPr>
            <p:spPr>
              <a:xfrm>
                <a:off x="2764650" y="4380875"/>
                <a:ext cx="65025" cy="45475"/>
              </a:xfrm>
              <a:custGeom>
                <a:rect b="b" l="l" r="r" t="t"/>
                <a:pathLst>
                  <a:path extrusionOk="0" h="1819" w="2601">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3"/>
              <p:cNvSpPr/>
              <p:nvPr/>
            </p:nvSpPr>
            <p:spPr>
              <a:xfrm>
                <a:off x="2890950" y="4368250"/>
                <a:ext cx="7725" cy="6175"/>
              </a:xfrm>
              <a:custGeom>
                <a:rect b="b" l="l" r="r" t="t"/>
                <a:pathLst>
                  <a:path extrusionOk="0" h="247" w="309">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3"/>
              <p:cNvSpPr/>
              <p:nvPr/>
            </p:nvSpPr>
            <p:spPr>
              <a:xfrm>
                <a:off x="2816400" y="4345900"/>
                <a:ext cx="71800" cy="36400"/>
              </a:xfrm>
              <a:custGeom>
                <a:rect b="b" l="l" r="r" t="t"/>
                <a:pathLst>
                  <a:path extrusionOk="0" h="1456" w="2872">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3"/>
              <p:cNvSpPr/>
              <p:nvPr/>
            </p:nvSpPr>
            <p:spPr>
              <a:xfrm>
                <a:off x="2804400" y="4359600"/>
                <a:ext cx="12150" cy="7950"/>
              </a:xfrm>
              <a:custGeom>
                <a:rect b="b" l="l" r="r" t="t"/>
                <a:pathLst>
                  <a:path extrusionOk="0" h="318" w="486">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3"/>
              <p:cNvSpPr/>
              <p:nvPr/>
            </p:nvSpPr>
            <p:spPr>
              <a:xfrm>
                <a:off x="2783525" y="4338000"/>
                <a:ext cx="44300" cy="23900"/>
              </a:xfrm>
              <a:custGeom>
                <a:rect b="b" l="l" r="r" t="t"/>
                <a:pathLst>
                  <a:path extrusionOk="0" h="956" w="1772">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3"/>
              <p:cNvSpPr/>
              <p:nvPr/>
            </p:nvSpPr>
            <p:spPr>
              <a:xfrm>
                <a:off x="2831200" y="4348125"/>
                <a:ext cx="9875" cy="1975"/>
              </a:xfrm>
              <a:custGeom>
                <a:rect b="b" l="l" r="r" t="t"/>
                <a:pathLst>
                  <a:path extrusionOk="0" h="79" w="395">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3"/>
              <p:cNvSpPr/>
              <p:nvPr/>
            </p:nvSpPr>
            <p:spPr>
              <a:xfrm>
                <a:off x="2841050" y="4328500"/>
                <a:ext cx="23450" cy="12675"/>
              </a:xfrm>
              <a:custGeom>
                <a:rect b="b" l="l" r="r" t="t"/>
                <a:pathLst>
                  <a:path extrusionOk="0" h="507" w="938">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3"/>
              <p:cNvSpPr/>
              <p:nvPr/>
            </p:nvSpPr>
            <p:spPr>
              <a:xfrm>
                <a:off x="2828625" y="4330650"/>
                <a:ext cx="9625" cy="5325"/>
              </a:xfrm>
              <a:custGeom>
                <a:rect b="b" l="l" r="r" t="t"/>
                <a:pathLst>
                  <a:path extrusionOk="0" h="213" w="385">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3"/>
              <p:cNvSpPr/>
              <p:nvPr/>
            </p:nvSpPr>
            <p:spPr>
              <a:xfrm>
                <a:off x="2841675" y="4318950"/>
                <a:ext cx="24650" cy="8150"/>
              </a:xfrm>
              <a:custGeom>
                <a:rect b="b" l="l" r="r" t="t"/>
                <a:pathLst>
                  <a:path extrusionOk="0" h="326" w="98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3"/>
              <p:cNvSpPr/>
              <p:nvPr/>
            </p:nvSpPr>
            <p:spPr>
              <a:xfrm>
                <a:off x="2904200" y="4349150"/>
                <a:ext cx="33175" cy="25100"/>
              </a:xfrm>
              <a:custGeom>
                <a:rect b="b" l="l" r="r" t="t"/>
                <a:pathLst>
                  <a:path extrusionOk="0" h="1004" w="1327">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3"/>
              <p:cNvSpPr/>
              <p:nvPr/>
            </p:nvSpPr>
            <p:spPr>
              <a:xfrm>
                <a:off x="2900225" y="4360550"/>
                <a:ext cx="10475" cy="3425"/>
              </a:xfrm>
              <a:custGeom>
                <a:rect b="b" l="l" r="r" t="t"/>
                <a:pathLst>
                  <a:path extrusionOk="0" h="137" w="419">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3"/>
              <p:cNvSpPr/>
              <p:nvPr/>
            </p:nvSpPr>
            <p:spPr>
              <a:xfrm>
                <a:off x="2897125" y="4359275"/>
                <a:ext cx="9000" cy="2225"/>
              </a:xfrm>
              <a:custGeom>
                <a:rect b="b" l="l" r="r" t="t"/>
                <a:pathLst>
                  <a:path extrusionOk="0" h="89" w="36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3"/>
              <p:cNvSpPr/>
              <p:nvPr/>
            </p:nvSpPr>
            <p:spPr>
              <a:xfrm>
                <a:off x="2892575" y="4355650"/>
                <a:ext cx="11650" cy="4025"/>
              </a:xfrm>
              <a:custGeom>
                <a:rect b="b" l="l" r="r" t="t"/>
                <a:pathLst>
                  <a:path extrusionOk="0" h="161" w="466">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3"/>
              <p:cNvSpPr/>
              <p:nvPr/>
            </p:nvSpPr>
            <p:spPr>
              <a:xfrm>
                <a:off x="2892800" y="4350375"/>
                <a:ext cx="11125" cy="5325"/>
              </a:xfrm>
              <a:custGeom>
                <a:rect b="b" l="l" r="r" t="t"/>
                <a:pathLst>
                  <a:path extrusionOk="0" h="213" w="445">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33"/>
              <p:cNvSpPr/>
              <p:nvPr/>
            </p:nvSpPr>
            <p:spPr>
              <a:xfrm>
                <a:off x="2882725" y="4334175"/>
                <a:ext cx="13500" cy="10075"/>
              </a:xfrm>
              <a:custGeom>
                <a:rect b="b" l="l" r="r" t="t"/>
                <a:pathLst>
                  <a:path extrusionOk="0" h="403" w="54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33"/>
              <p:cNvSpPr/>
              <p:nvPr/>
            </p:nvSpPr>
            <p:spPr>
              <a:xfrm>
                <a:off x="2904425" y="4332100"/>
                <a:ext cx="10625" cy="2625"/>
              </a:xfrm>
              <a:custGeom>
                <a:rect b="b" l="l" r="r" t="t"/>
                <a:pathLst>
                  <a:path extrusionOk="0" h="105" w="42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3"/>
              <p:cNvSpPr/>
              <p:nvPr/>
            </p:nvSpPr>
            <p:spPr>
              <a:xfrm>
                <a:off x="2886025" y="4309800"/>
                <a:ext cx="40375" cy="23475"/>
              </a:xfrm>
              <a:custGeom>
                <a:rect b="b" l="l" r="r" t="t"/>
                <a:pathLst>
                  <a:path extrusionOk="0" h="939" w="1615">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3"/>
              <p:cNvSpPr/>
              <p:nvPr/>
            </p:nvSpPr>
            <p:spPr>
              <a:xfrm>
                <a:off x="2917750" y="4297575"/>
                <a:ext cx="11725" cy="5700"/>
              </a:xfrm>
              <a:custGeom>
                <a:rect b="b" l="l" r="r" t="t"/>
                <a:pathLst>
                  <a:path extrusionOk="0" h="228" w="469">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3"/>
              <p:cNvSpPr/>
              <p:nvPr/>
            </p:nvSpPr>
            <p:spPr>
              <a:xfrm>
                <a:off x="2927600" y="4318950"/>
                <a:ext cx="24675" cy="14300"/>
              </a:xfrm>
              <a:custGeom>
                <a:rect b="b" l="l" r="r" t="t"/>
                <a:pathLst>
                  <a:path extrusionOk="0" h="572" w="987">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3"/>
              <p:cNvSpPr/>
              <p:nvPr/>
            </p:nvSpPr>
            <p:spPr>
              <a:xfrm>
                <a:off x="2942100" y="4333250"/>
                <a:ext cx="20350" cy="5450"/>
              </a:xfrm>
              <a:custGeom>
                <a:rect b="b" l="l" r="r" t="t"/>
                <a:pathLst>
                  <a:path extrusionOk="0" h="218" w="814">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3"/>
              <p:cNvSpPr/>
              <p:nvPr/>
            </p:nvSpPr>
            <p:spPr>
              <a:xfrm>
                <a:off x="2940025" y="4365650"/>
                <a:ext cx="19950" cy="13950"/>
              </a:xfrm>
              <a:custGeom>
                <a:rect b="b" l="l" r="r" t="t"/>
                <a:pathLst>
                  <a:path extrusionOk="0" h="558" w="79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3"/>
              <p:cNvSpPr/>
              <p:nvPr/>
            </p:nvSpPr>
            <p:spPr>
              <a:xfrm>
                <a:off x="2949300" y="4361050"/>
                <a:ext cx="4975" cy="2400"/>
              </a:xfrm>
              <a:custGeom>
                <a:rect b="b" l="l" r="r" t="t"/>
                <a:pathLst>
                  <a:path extrusionOk="0" h="96" w="199">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3"/>
              <p:cNvSpPr/>
              <p:nvPr/>
            </p:nvSpPr>
            <p:spPr>
              <a:xfrm>
                <a:off x="2971525" y="4335750"/>
                <a:ext cx="11875" cy="7950"/>
              </a:xfrm>
              <a:custGeom>
                <a:rect b="b" l="l" r="r" t="t"/>
                <a:pathLst>
                  <a:path extrusionOk="0" h="318" w="475">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3"/>
              <p:cNvSpPr/>
              <p:nvPr/>
            </p:nvSpPr>
            <p:spPr>
              <a:xfrm>
                <a:off x="2976600" y="4348375"/>
                <a:ext cx="4100" cy="3975"/>
              </a:xfrm>
              <a:custGeom>
                <a:rect b="b" l="l" r="r" t="t"/>
                <a:pathLst>
                  <a:path extrusionOk="0" h="159" w="164">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3"/>
              <p:cNvSpPr/>
              <p:nvPr/>
            </p:nvSpPr>
            <p:spPr>
              <a:xfrm>
                <a:off x="2936225" y="4344775"/>
                <a:ext cx="106300" cy="36600"/>
              </a:xfrm>
              <a:custGeom>
                <a:rect b="b" l="l" r="r" t="t"/>
                <a:pathLst>
                  <a:path extrusionOk="0" h="1464" w="4252">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3"/>
              <p:cNvSpPr/>
              <p:nvPr/>
            </p:nvSpPr>
            <p:spPr>
              <a:xfrm>
                <a:off x="2940000" y="4277325"/>
                <a:ext cx="69575" cy="51025"/>
              </a:xfrm>
              <a:custGeom>
                <a:rect b="b" l="l" r="r" t="t"/>
                <a:pathLst>
                  <a:path extrusionOk="0" h="2041" w="2783">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3"/>
              <p:cNvSpPr/>
              <p:nvPr/>
            </p:nvSpPr>
            <p:spPr>
              <a:xfrm>
                <a:off x="2967975" y="4247825"/>
                <a:ext cx="183600" cy="109350"/>
              </a:xfrm>
              <a:custGeom>
                <a:rect b="b" l="l" r="r" t="t"/>
                <a:pathLst>
                  <a:path extrusionOk="0" h="4374" w="734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3"/>
              <p:cNvSpPr/>
              <p:nvPr/>
            </p:nvSpPr>
            <p:spPr>
              <a:xfrm>
                <a:off x="3052675" y="4310100"/>
                <a:ext cx="19325" cy="4775"/>
              </a:xfrm>
              <a:custGeom>
                <a:rect b="b" l="l" r="r" t="t"/>
                <a:pathLst>
                  <a:path extrusionOk="0" h="191" w="773">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3"/>
              <p:cNvSpPr/>
              <p:nvPr/>
            </p:nvSpPr>
            <p:spPr>
              <a:xfrm>
                <a:off x="3010000" y="4314025"/>
                <a:ext cx="6650" cy="1975"/>
              </a:xfrm>
              <a:custGeom>
                <a:rect b="b" l="l" r="r" t="t"/>
                <a:pathLst>
                  <a:path extrusionOk="0" h="79" w="266">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3"/>
              <p:cNvSpPr/>
              <p:nvPr/>
            </p:nvSpPr>
            <p:spPr>
              <a:xfrm>
                <a:off x="3040450" y="4358350"/>
                <a:ext cx="6275" cy="2450"/>
              </a:xfrm>
              <a:custGeom>
                <a:rect b="b" l="l" r="r" t="t"/>
                <a:pathLst>
                  <a:path extrusionOk="0" h="98" w="251">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3"/>
              <p:cNvSpPr/>
              <p:nvPr/>
            </p:nvSpPr>
            <p:spPr>
              <a:xfrm>
                <a:off x="2634700" y="4552700"/>
                <a:ext cx="4900" cy="4450"/>
              </a:xfrm>
              <a:custGeom>
                <a:rect b="b" l="l" r="r" t="t"/>
                <a:pathLst>
                  <a:path extrusionOk="0" h="178" w="196">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3"/>
              <p:cNvSpPr/>
              <p:nvPr/>
            </p:nvSpPr>
            <p:spPr>
              <a:xfrm>
                <a:off x="2642075" y="4549800"/>
                <a:ext cx="2175" cy="1550"/>
              </a:xfrm>
              <a:custGeom>
                <a:rect b="b" l="l" r="r" t="t"/>
                <a:pathLst>
                  <a:path extrusionOk="0" h="62" w="87">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3"/>
              <p:cNvSpPr/>
              <p:nvPr/>
            </p:nvSpPr>
            <p:spPr>
              <a:xfrm>
                <a:off x="2521625" y="4551775"/>
                <a:ext cx="6075" cy="5175"/>
              </a:xfrm>
              <a:custGeom>
                <a:rect b="b" l="l" r="r" t="t"/>
                <a:pathLst>
                  <a:path extrusionOk="0" h="207" w="243">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33"/>
              <p:cNvSpPr/>
              <p:nvPr/>
            </p:nvSpPr>
            <p:spPr>
              <a:xfrm>
                <a:off x="3835800" y="4290900"/>
                <a:ext cx="3000" cy="2050"/>
              </a:xfrm>
              <a:custGeom>
                <a:rect b="b" l="l" r="r" t="t"/>
                <a:pathLst>
                  <a:path extrusionOk="0" h="82" w="12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33"/>
              <p:cNvSpPr/>
              <p:nvPr/>
            </p:nvSpPr>
            <p:spPr>
              <a:xfrm>
                <a:off x="4279075" y="5047225"/>
                <a:ext cx="2075" cy="875"/>
              </a:xfrm>
              <a:custGeom>
                <a:rect b="b" l="l" r="r" t="t"/>
                <a:pathLst>
                  <a:path extrusionOk="0" h="35" w="83">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3"/>
              <p:cNvSpPr/>
              <p:nvPr/>
            </p:nvSpPr>
            <p:spPr>
              <a:xfrm>
                <a:off x="4263550" y="5044100"/>
                <a:ext cx="2500" cy="2150"/>
              </a:xfrm>
              <a:custGeom>
                <a:rect b="b" l="l" r="r" t="t"/>
                <a:pathLst>
                  <a:path extrusionOk="0" h="86" w="10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3"/>
              <p:cNvSpPr/>
              <p:nvPr/>
            </p:nvSpPr>
            <p:spPr>
              <a:xfrm>
                <a:off x="4317725" y="5293925"/>
                <a:ext cx="7375" cy="3825"/>
              </a:xfrm>
              <a:custGeom>
                <a:rect b="b" l="l" r="r" t="t"/>
                <a:pathLst>
                  <a:path extrusionOk="0" h="153" w="295">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3"/>
              <p:cNvSpPr/>
              <p:nvPr/>
            </p:nvSpPr>
            <p:spPr>
              <a:xfrm>
                <a:off x="3612075" y="4460050"/>
                <a:ext cx="625" cy="25"/>
              </a:xfrm>
              <a:custGeom>
                <a:rect b="b" l="l" r="r" t="t"/>
                <a:pathLst>
                  <a:path extrusionOk="0" h="1" w="25">
                    <a:moveTo>
                      <a:pt x="25" y="0"/>
                    </a:moveTo>
                    <a:cubicBezTo>
                      <a:pt x="0" y="0"/>
                      <a:pt x="12"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3"/>
              <p:cNvSpPr/>
              <p:nvPr/>
            </p:nvSpPr>
            <p:spPr>
              <a:xfrm>
                <a:off x="3020575" y="4688050"/>
                <a:ext cx="8150" cy="2825"/>
              </a:xfrm>
              <a:custGeom>
                <a:rect b="b" l="l" r="r" t="t"/>
                <a:pathLst>
                  <a:path extrusionOk="0" h="113" w="326">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3"/>
              <p:cNvSpPr/>
              <p:nvPr/>
            </p:nvSpPr>
            <p:spPr>
              <a:xfrm>
                <a:off x="3081625" y="5437625"/>
                <a:ext cx="46550" cy="30950"/>
              </a:xfrm>
              <a:custGeom>
                <a:rect b="b" l="l" r="r" t="t"/>
                <a:pathLst>
                  <a:path extrusionOk="0" h="1238" w="1862">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3"/>
              <p:cNvSpPr/>
              <p:nvPr/>
            </p:nvSpPr>
            <p:spPr>
              <a:xfrm>
                <a:off x="2514225" y="4416925"/>
                <a:ext cx="794450" cy="1036075"/>
              </a:xfrm>
              <a:custGeom>
                <a:rect b="b" l="l" r="r" t="t"/>
                <a:pathLst>
                  <a:path extrusionOk="0" h="41443" w="31778">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3"/>
              <p:cNvSpPr/>
              <p:nvPr/>
            </p:nvSpPr>
            <p:spPr>
              <a:xfrm>
                <a:off x="3071475" y="4890625"/>
                <a:ext cx="37600" cy="17125"/>
              </a:xfrm>
              <a:custGeom>
                <a:rect b="b" l="l" r="r" t="t"/>
                <a:pathLst>
                  <a:path extrusionOk="0" h="685" w="1504">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3"/>
              <p:cNvSpPr/>
              <p:nvPr/>
            </p:nvSpPr>
            <p:spPr>
              <a:xfrm>
                <a:off x="4240150" y="5092650"/>
                <a:ext cx="23000" cy="13675"/>
              </a:xfrm>
              <a:custGeom>
                <a:rect b="b" l="l" r="r" t="t"/>
                <a:pathLst>
                  <a:path extrusionOk="0" h="547" w="92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3"/>
              <p:cNvSpPr/>
              <p:nvPr/>
            </p:nvSpPr>
            <p:spPr>
              <a:xfrm>
                <a:off x="4289750" y="5044975"/>
                <a:ext cx="113975" cy="64475"/>
              </a:xfrm>
              <a:custGeom>
                <a:rect b="b" l="l" r="r" t="t"/>
                <a:pathLst>
                  <a:path extrusionOk="0" h="2579" w="455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3"/>
              <p:cNvSpPr/>
              <p:nvPr/>
            </p:nvSpPr>
            <p:spPr>
              <a:xfrm>
                <a:off x="4153575" y="4985025"/>
                <a:ext cx="61950" cy="77900"/>
              </a:xfrm>
              <a:custGeom>
                <a:rect b="b" l="l" r="r" t="t"/>
                <a:pathLst>
                  <a:path extrusionOk="0" h="3116" w="2478">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3"/>
              <p:cNvSpPr/>
              <p:nvPr/>
            </p:nvSpPr>
            <p:spPr>
              <a:xfrm>
                <a:off x="3414925" y="4335800"/>
                <a:ext cx="1184100" cy="947650"/>
              </a:xfrm>
              <a:custGeom>
                <a:rect b="b" l="l" r="r" t="t"/>
                <a:pathLst>
                  <a:path extrusionOk="0" h="37906" w="47364">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3"/>
              <p:cNvSpPr/>
              <p:nvPr/>
            </p:nvSpPr>
            <p:spPr>
              <a:xfrm>
                <a:off x="4347950" y="4613175"/>
                <a:ext cx="20075" cy="75225"/>
              </a:xfrm>
              <a:custGeom>
                <a:rect b="b" l="l" r="r" t="t"/>
                <a:pathLst>
                  <a:path extrusionOk="0" h="3009" w="803">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3"/>
              <p:cNvSpPr/>
              <p:nvPr/>
            </p:nvSpPr>
            <p:spPr>
              <a:xfrm>
                <a:off x="3453050" y="4602275"/>
                <a:ext cx="31500" cy="35425"/>
              </a:xfrm>
              <a:custGeom>
                <a:rect b="b" l="l" r="r" t="t"/>
                <a:pathLst>
                  <a:path extrusionOk="0" h="1417" w="126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3"/>
              <p:cNvSpPr/>
              <p:nvPr/>
            </p:nvSpPr>
            <p:spPr>
              <a:xfrm>
                <a:off x="3080400" y="4239175"/>
                <a:ext cx="365975" cy="316825"/>
              </a:xfrm>
              <a:custGeom>
                <a:rect b="b" l="l" r="r" t="t"/>
                <a:pathLst>
                  <a:path extrusionOk="0" h="12673" w="14639">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3"/>
              <p:cNvSpPr/>
              <p:nvPr/>
            </p:nvSpPr>
            <p:spPr>
              <a:xfrm>
                <a:off x="3187275" y="4436700"/>
                <a:ext cx="20050" cy="12100"/>
              </a:xfrm>
              <a:custGeom>
                <a:rect b="b" l="l" r="r" t="t"/>
                <a:pathLst>
                  <a:path extrusionOk="0" h="484" w="802">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3"/>
              <p:cNvSpPr/>
              <p:nvPr/>
            </p:nvSpPr>
            <p:spPr>
              <a:xfrm>
                <a:off x="3195300" y="4424625"/>
                <a:ext cx="3400" cy="2175"/>
              </a:xfrm>
              <a:custGeom>
                <a:rect b="b" l="l" r="r" t="t"/>
                <a:pathLst>
                  <a:path extrusionOk="0" h="87" w="136">
                    <a:moveTo>
                      <a:pt x="49" y="0"/>
                    </a:moveTo>
                    <a:cubicBezTo>
                      <a:pt x="0" y="0"/>
                      <a:pt x="0" y="74"/>
                      <a:pt x="49" y="86"/>
                    </a:cubicBezTo>
                    <a:cubicBezTo>
                      <a:pt x="136" y="86"/>
                      <a:pt x="111"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3"/>
              <p:cNvSpPr/>
              <p:nvPr/>
            </p:nvSpPr>
            <p:spPr>
              <a:xfrm>
                <a:off x="3198450" y="4261625"/>
                <a:ext cx="13525" cy="6050"/>
              </a:xfrm>
              <a:custGeom>
                <a:rect b="b" l="l" r="r" t="t"/>
                <a:pathLst>
                  <a:path extrusionOk="0" h="242" w="541">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3"/>
              <p:cNvSpPr/>
              <p:nvPr/>
            </p:nvSpPr>
            <p:spPr>
              <a:xfrm>
                <a:off x="3227625" y="4251800"/>
                <a:ext cx="5575" cy="1875"/>
              </a:xfrm>
              <a:custGeom>
                <a:rect b="b" l="l" r="r" t="t"/>
                <a:pathLst>
                  <a:path extrusionOk="0" h="75" w="223">
                    <a:moveTo>
                      <a:pt x="87" y="1"/>
                    </a:moveTo>
                    <a:cubicBezTo>
                      <a:pt x="1" y="1"/>
                      <a:pt x="50" y="75"/>
                      <a:pt x="136" y="75"/>
                    </a:cubicBezTo>
                    <a:cubicBezTo>
                      <a:pt x="223" y="75"/>
                      <a:pt x="173"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3"/>
              <p:cNvSpPr/>
              <p:nvPr/>
            </p:nvSpPr>
            <p:spPr>
              <a:xfrm>
                <a:off x="3238100" y="4249250"/>
                <a:ext cx="9575" cy="3525"/>
              </a:xfrm>
              <a:custGeom>
                <a:rect b="b" l="l" r="r" t="t"/>
                <a:pathLst>
                  <a:path extrusionOk="0" h="141" w="383">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3"/>
              <p:cNvSpPr/>
              <p:nvPr/>
            </p:nvSpPr>
            <p:spPr>
              <a:xfrm>
                <a:off x="3274775" y="4244375"/>
                <a:ext cx="12325" cy="4850"/>
              </a:xfrm>
              <a:custGeom>
                <a:rect b="b" l="l" r="r" t="t"/>
                <a:pathLst>
                  <a:path extrusionOk="0" h="194" w="493">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3"/>
              <p:cNvSpPr/>
              <p:nvPr/>
            </p:nvSpPr>
            <p:spPr>
              <a:xfrm>
                <a:off x="3392625" y="4265275"/>
                <a:ext cx="6525" cy="4025"/>
              </a:xfrm>
              <a:custGeom>
                <a:rect b="b" l="l" r="r" t="t"/>
                <a:pathLst>
                  <a:path extrusionOk="0" h="161" w="2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3"/>
              <p:cNvSpPr/>
              <p:nvPr/>
            </p:nvSpPr>
            <p:spPr>
              <a:xfrm>
                <a:off x="3402600" y="4270600"/>
                <a:ext cx="6175" cy="1875"/>
              </a:xfrm>
              <a:custGeom>
                <a:rect b="b" l="l" r="r" t="t"/>
                <a:pathLst>
                  <a:path extrusionOk="0" h="75" w="247">
                    <a:moveTo>
                      <a:pt x="74" y="0"/>
                    </a:moveTo>
                    <a:cubicBezTo>
                      <a:pt x="0" y="0"/>
                      <a:pt x="87" y="74"/>
                      <a:pt x="173" y="74"/>
                    </a:cubicBezTo>
                    <a:cubicBezTo>
                      <a:pt x="247" y="74"/>
                      <a:pt x="148" y="13"/>
                      <a:pt x="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3"/>
              <p:cNvSpPr/>
              <p:nvPr/>
            </p:nvSpPr>
            <p:spPr>
              <a:xfrm>
                <a:off x="3402325" y="4350675"/>
                <a:ext cx="4600" cy="9900"/>
              </a:xfrm>
              <a:custGeom>
                <a:rect b="b" l="l" r="r" t="t"/>
                <a:pathLst>
                  <a:path extrusionOk="0" h="396" w="184">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3"/>
              <p:cNvSpPr/>
              <p:nvPr/>
            </p:nvSpPr>
            <p:spPr>
              <a:xfrm>
                <a:off x="3403825" y="4369475"/>
                <a:ext cx="7350" cy="4825"/>
              </a:xfrm>
              <a:custGeom>
                <a:rect b="b" l="l" r="r" t="t"/>
                <a:pathLst>
                  <a:path extrusionOk="0" h="193" w="294">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3"/>
              <p:cNvSpPr/>
              <p:nvPr/>
            </p:nvSpPr>
            <p:spPr>
              <a:xfrm>
                <a:off x="3370875" y="4401475"/>
                <a:ext cx="16050" cy="11450"/>
              </a:xfrm>
              <a:custGeom>
                <a:rect b="b" l="l" r="r" t="t"/>
                <a:pathLst>
                  <a:path extrusionOk="0" h="458" w="642">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3"/>
              <p:cNvSpPr/>
              <p:nvPr/>
            </p:nvSpPr>
            <p:spPr>
              <a:xfrm>
                <a:off x="3367475" y="4396275"/>
                <a:ext cx="10825" cy="2175"/>
              </a:xfrm>
              <a:custGeom>
                <a:rect b="b" l="l" r="r" t="t"/>
                <a:pathLst>
                  <a:path extrusionOk="0" h="87" w="433">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3"/>
              <p:cNvSpPr/>
              <p:nvPr/>
            </p:nvSpPr>
            <p:spPr>
              <a:xfrm>
                <a:off x="3350550" y="4426950"/>
                <a:ext cx="15950" cy="6275"/>
              </a:xfrm>
              <a:custGeom>
                <a:rect b="b" l="l" r="r" t="t"/>
                <a:pathLst>
                  <a:path extrusionOk="0" h="251" w="638">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3"/>
              <p:cNvSpPr/>
              <p:nvPr/>
            </p:nvSpPr>
            <p:spPr>
              <a:xfrm>
                <a:off x="3210700" y="4440625"/>
                <a:ext cx="3400" cy="5300"/>
              </a:xfrm>
              <a:custGeom>
                <a:rect b="b" l="l" r="r" t="t"/>
                <a:pathLst>
                  <a:path extrusionOk="0" h="212" w="136">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3"/>
              <p:cNvSpPr/>
              <p:nvPr/>
            </p:nvSpPr>
            <p:spPr>
              <a:xfrm>
                <a:off x="3199600" y="4422725"/>
                <a:ext cx="4650" cy="3200"/>
              </a:xfrm>
              <a:custGeom>
                <a:rect b="b" l="l" r="r" t="t"/>
                <a:pathLst>
                  <a:path extrusionOk="0" h="128" w="186">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3"/>
              <p:cNvSpPr/>
              <p:nvPr/>
            </p:nvSpPr>
            <p:spPr>
              <a:xfrm>
                <a:off x="3409350" y="4333100"/>
                <a:ext cx="3050" cy="1800"/>
              </a:xfrm>
              <a:custGeom>
                <a:rect b="b" l="l" r="r" t="t"/>
                <a:pathLst>
                  <a:path extrusionOk="0" h="72" w="12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3"/>
              <p:cNvSpPr/>
              <p:nvPr/>
            </p:nvSpPr>
            <p:spPr>
              <a:xfrm>
                <a:off x="3399750" y="4317175"/>
                <a:ext cx="3675" cy="1925"/>
              </a:xfrm>
              <a:custGeom>
                <a:rect b="b" l="l" r="r" t="t"/>
                <a:pathLst>
                  <a:path extrusionOk="0" h="77" w="14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3"/>
              <p:cNvSpPr/>
              <p:nvPr/>
            </p:nvSpPr>
            <p:spPr>
              <a:xfrm>
                <a:off x="3409250" y="4312325"/>
                <a:ext cx="3100" cy="2025"/>
              </a:xfrm>
              <a:custGeom>
                <a:rect b="b" l="l" r="r" t="t"/>
                <a:pathLst>
                  <a:path extrusionOk="0" h="81" w="124">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3"/>
              <p:cNvSpPr/>
              <p:nvPr/>
            </p:nvSpPr>
            <p:spPr>
              <a:xfrm>
                <a:off x="3083875" y="4339550"/>
                <a:ext cx="5525" cy="725"/>
              </a:xfrm>
              <a:custGeom>
                <a:rect b="b" l="l" r="r" t="t"/>
                <a:pathLst>
                  <a:path extrusionOk="0" h="29" w="221">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3"/>
              <p:cNvSpPr/>
              <p:nvPr/>
            </p:nvSpPr>
            <p:spPr>
              <a:xfrm>
                <a:off x="3091575" y="4339250"/>
                <a:ext cx="5175" cy="600"/>
              </a:xfrm>
              <a:custGeom>
                <a:rect b="b" l="l" r="r" t="t"/>
                <a:pathLst>
                  <a:path extrusionOk="0" h="24" w="207">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7" name="Google Shape;2547;p33"/>
            <p:cNvSpPr/>
            <p:nvPr/>
          </p:nvSpPr>
          <p:spPr>
            <a:xfrm>
              <a:off x="4862183" y="3305557"/>
              <a:ext cx="1007599" cy="635138"/>
            </a:xfrm>
            <a:custGeom>
              <a:rect b="b" l="l" r="r" t="t"/>
              <a:pathLst>
                <a:path extrusionOk="0" h="44038" w="69863">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8" name="Google Shape;2548;p33"/>
            <p:cNvGrpSpPr/>
            <p:nvPr/>
          </p:nvGrpSpPr>
          <p:grpSpPr>
            <a:xfrm>
              <a:off x="4851510" y="3282978"/>
              <a:ext cx="1028757" cy="669305"/>
              <a:chOff x="2732000" y="1526850"/>
              <a:chExt cx="1783250" cy="1160175"/>
            </a:xfrm>
          </p:grpSpPr>
          <p:sp>
            <p:nvSpPr>
              <p:cNvPr id="2549" name="Google Shape;2549;p33"/>
              <p:cNvSpPr/>
              <p:nvPr/>
            </p:nvSpPr>
            <p:spPr>
              <a:xfrm>
                <a:off x="3766400" y="1850425"/>
                <a:ext cx="68700" cy="62425"/>
              </a:xfrm>
              <a:custGeom>
                <a:rect b="b" l="l" r="r" t="t"/>
                <a:pathLst>
                  <a:path extrusionOk="0" h="2497" w="2748">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3"/>
              <p:cNvSpPr/>
              <p:nvPr/>
            </p:nvSpPr>
            <p:spPr>
              <a:xfrm>
                <a:off x="3469450" y="2168575"/>
                <a:ext cx="68700" cy="62550"/>
              </a:xfrm>
              <a:custGeom>
                <a:rect b="b" l="l" r="r" t="t"/>
                <a:pathLst>
                  <a:path extrusionOk="0" h="2502" w="2748">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3"/>
              <p:cNvSpPr/>
              <p:nvPr/>
            </p:nvSpPr>
            <p:spPr>
              <a:xfrm>
                <a:off x="4059625" y="2013625"/>
                <a:ext cx="73050" cy="62500"/>
              </a:xfrm>
              <a:custGeom>
                <a:rect b="b" l="l" r="r" t="t"/>
                <a:pathLst>
                  <a:path extrusionOk="0" h="2500" w="2922">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3"/>
              <p:cNvSpPr/>
              <p:nvPr/>
            </p:nvSpPr>
            <p:spPr>
              <a:xfrm>
                <a:off x="4163450" y="1701900"/>
                <a:ext cx="73025" cy="62575"/>
              </a:xfrm>
              <a:custGeom>
                <a:rect b="b" l="l" r="r" t="t"/>
                <a:pathLst>
                  <a:path extrusionOk="0" h="2503" w="2921">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3"/>
              <p:cNvSpPr/>
              <p:nvPr/>
            </p:nvSpPr>
            <p:spPr>
              <a:xfrm>
                <a:off x="3076400" y="2487150"/>
                <a:ext cx="68700" cy="62400"/>
              </a:xfrm>
              <a:custGeom>
                <a:rect b="b" l="l" r="r" t="t"/>
                <a:pathLst>
                  <a:path extrusionOk="0" h="2496" w="2748">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3"/>
              <p:cNvSpPr/>
              <p:nvPr/>
            </p:nvSpPr>
            <p:spPr>
              <a:xfrm>
                <a:off x="3138925" y="2281300"/>
                <a:ext cx="73025" cy="62575"/>
              </a:xfrm>
              <a:custGeom>
                <a:rect b="b" l="l" r="r" t="t"/>
                <a:pathLst>
                  <a:path extrusionOk="0" h="2503" w="2921">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3"/>
              <p:cNvSpPr/>
              <p:nvPr/>
            </p:nvSpPr>
            <p:spPr>
              <a:xfrm>
                <a:off x="3187900" y="2440550"/>
                <a:ext cx="62550" cy="62575"/>
              </a:xfrm>
              <a:custGeom>
                <a:rect b="b" l="l" r="r" t="t"/>
                <a:pathLst>
                  <a:path extrusionOk="0" h="2503" w="2502">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3"/>
              <p:cNvSpPr/>
              <p:nvPr/>
            </p:nvSpPr>
            <p:spPr>
              <a:xfrm>
                <a:off x="3536275" y="1737400"/>
                <a:ext cx="68725" cy="62425"/>
              </a:xfrm>
              <a:custGeom>
                <a:rect b="b" l="l" r="r" t="t"/>
                <a:pathLst>
                  <a:path extrusionOk="0" h="2497" w="2749">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3"/>
              <p:cNvSpPr/>
              <p:nvPr/>
            </p:nvSpPr>
            <p:spPr>
              <a:xfrm>
                <a:off x="4294050" y="2299775"/>
                <a:ext cx="73025" cy="62375"/>
              </a:xfrm>
              <a:custGeom>
                <a:rect b="b" l="l" r="r" t="t"/>
                <a:pathLst>
                  <a:path extrusionOk="0" h="2495" w="2921">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3"/>
              <p:cNvSpPr/>
              <p:nvPr/>
            </p:nvSpPr>
            <p:spPr>
              <a:xfrm>
                <a:off x="3983250" y="1642450"/>
                <a:ext cx="72925" cy="62550"/>
              </a:xfrm>
              <a:custGeom>
                <a:rect b="b" l="l" r="r" t="t"/>
                <a:pathLst>
                  <a:path extrusionOk="0" h="2502" w="2917">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3"/>
              <p:cNvSpPr/>
              <p:nvPr/>
            </p:nvSpPr>
            <p:spPr>
              <a:xfrm>
                <a:off x="2742800" y="1650150"/>
                <a:ext cx="68700" cy="62550"/>
              </a:xfrm>
              <a:custGeom>
                <a:rect b="b" l="l" r="r" t="t"/>
                <a:pathLst>
                  <a:path extrusionOk="0" h="2502" w="2748">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3"/>
              <p:cNvSpPr/>
              <p:nvPr/>
            </p:nvSpPr>
            <p:spPr>
              <a:xfrm>
                <a:off x="3338825" y="1526850"/>
                <a:ext cx="68425" cy="62400"/>
              </a:xfrm>
              <a:custGeom>
                <a:rect b="b" l="l" r="r" t="t"/>
                <a:pathLst>
                  <a:path extrusionOk="0" h="2496" w="2737">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3"/>
              <p:cNvSpPr/>
              <p:nvPr/>
            </p:nvSpPr>
            <p:spPr>
              <a:xfrm>
                <a:off x="2812725" y="2006775"/>
                <a:ext cx="68400" cy="62400"/>
              </a:xfrm>
              <a:custGeom>
                <a:rect b="b" l="l" r="r" t="t"/>
                <a:pathLst>
                  <a:path extrusionOk="0" h="2496" w="273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3"/>
              <p:cNvSpPr/>
              <p:nvPr/>
            </p:nvSpPr>
            <p:spPr>
              <a:xfrm>
                <a:off x="3025250" y="1857425"/>
                <a:ext cx="72725" cy="62575"/>
              </a:xfrm>
              <a:custGeom>
                <a:rect b="b" l="l" r="r" t="t"/>
                <a:pathLst>
                  <a:path extrusionOk="0" h="2503" w="2909">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3"/>
              <p:cNvSpPr/>
              <p:nvPr/>
            </p:nvSpPr>
            <p:spPr>
              <a:xfrm>
                <a:off x="2844125" y="1700725"/>
                <a:ext cx="68725" cy="62425"/>
              </a:xfrm>
              <a:custGeom>
                <a:rect b="b" l="l" r="r" t="t"/>
                <a:pathLst>
                  <a:path extrusionOk="0" h="2497" w="2749">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3"/>
              <p:cNvSpPr/>
              <p:nvPr/>
            </p:nvSpPr>
            <p:spPr>
              <a:xfrm>
                <a:off x="3873900" y="1758625"/>
                <a:ext cx="68700" cy="62425"/>
              </a:xfrm>
              <a:custGeom>
                <a:rect b="b" l="l" r="r" t="t"/>
                <a:pathLst>
                  <a:path extrusionOk="0" h="2497" w="2748">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3"/>
              <p:cNvSpPr/>
              <p:nvPr/>
            </p:nvSpPr>
            <p:spPr>
              <a:xfrm>
                <a:off x="4437900" y="1719900"/>
                <a:ext cx="70875" cy="62425"/>
              </a:xfrm>
              <a:custGeom>
                <a:rect b="b" l="l" r="r" t="t"/>
                <a:pathLst>
                  <a:path extrusionOk="0" h="2497" w="2835">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3"/>
              <p:cNvSpPr/>
              <p:nvPr/>
            </p:nvSpPr>
            <p:spPr>
              <a:xfrm>
                <a:off x="3885600" y="2022800"/>
                <a:ext cx="68725" cy="62400"/>
              </a:xfrm>
              <a:custGeom>
                <a:rect b="b" l="l" r="r" t="t"/>
                <a:pathLst>
                  <a:path extrusionOk="0" h="2496" w="2749">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3"/>
              <p:cNvSpPr/>
              <p:nvPr/>
            </p:nvSpPr>
            <p:spPr>
              <a:xfrm>
                <a:off x="3596350" y="2418150"/>
                <a:ext cx="68725" cy="62400"/>
              </a:xfrm>
              <a:custGeom>
                <a:rect b="b" l="l" r="r" t="t"/>
                <a:pathLst>
                  <a:path extrusionOk="0" h="2496" w="2749">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33"/>
              <p:cNvSpPr/>
              <p:nvPr/>
            </p:nvSpPr>
            <p:spPr>
              <a:xfrm>
                <a:off x="3004925" y="1537175"/>
                <a:ext cx="68725" cy="62625"/>
              </a:xfrm>
              <a:custGeom>
                <a:rect b="b" l="l" r="r" t="t"/>
                <a:pathLst>
                  <a:path extrusionOk="0" h="2505" w="2749">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33"/>
              <p:cNvSpPr/>
              <p:nvPr/>
            </p:nvSpPr>
            <p:spPr>
              <a:xfrm>
                <a:off x="2835825" y="1863000"/>
                <a:ext cx="37600" cy="37300"/>
              </a:xfrm>
              <a:custGeom>
                <a:rect b="b" l="l" r="r" t="t"/>
                <a:pathLst>
                  <a:path extrusionOk="0" h="1492" w="1504">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33"/>
              <p:cNvSpPr/>
              <p:nvPr/>
            </p:nvSpPr>
            <p:spPr>
              <a:xfrm>
                <a:off x="4013750" y="1801075"/>
                <a:ext cx="37600" cy="37600"/>
              </a:xfrm>
              <a:custGeom>
                <a:rect b="b" l="l" r="r" t="t"/>
                <a:pathLst>
                  <a:path extrusionOk="0" h="1504" w="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33"/>
              <p:cNvSpPr/>
              <p:nvPr/>
            </p:nvSpPr>
            <p:spPr>
              <a:xfrm>
                <a:off x="3645325" y="2219575"/>
                <a:ext cx="41000" cy="37550"/>
              </a:xfrm>
              <a:custGeom>
                <a:rect b="b" l="l" r="r" t="t"/>
                <a:pathLst>
                  <a:path extrusionOk="0" h="1502" w="164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33"/>
              <p:cNvSpPr/>
              <p:nvPr/>
            </p:nvSpPr>
            <p:spPr>
              <a:xfrm>
                <a:off x="3072075" y="2347850"/>
                <a:ext cx="37300" cy="37600"/>
              </a:xfrm>
              <a:custGeom>
                <a:rect b="b" l="l" r="r" t="t"/>
                <a:pathLst>
                  <a:path extrusionOk="0" h="1504" w="1492">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33"/>
              <p:cNvSpPr/>
              <p:nvPr/>
            </p:nvSpPr>
            <p:spPr>
              <a:xfrm>
                <a:off x="2732000" y="1809100"/>
                <a:ext cx="37625" cy="37600"/>
              </a:xfrm>
              <a:custGeom>
                <a:rect b="b" l="l" r="r" t="t"/>
                <a:pathLst>
                  <a:path extrusionOk="0" h="1504" w="1505">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33"/>
              <p:cNvSpPr/>
              <p:nvPr/>
            </p:nvSpPr>
            <p:spPr>
              <a:xfrm>
                <a:off x="3434950" y="1987125"/>
                <a:ext cx="37600" cy="37625"/>
              </a:xfrm>
              <a:custGeom>
                <a:rect b="b" l="l" r="r" t="t"/>
                <a:pathLst>
                  <a:path extrusionOk="0" h="1505" w="1504">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33"/>
              <p:cNvSpPr/>
              <p:nvPr/>
            </p:nvSpPr>
            <p:spPr>
              <a:xfrm>
                <a:off x="4287575" y="1789375"/>
                <a:ext cx="37600" cy="37600"/>
              </a:xfrm>
              <a:custGeom>
                <a:rect b="b" l="l" r="r" t="t"/>
                <a:pathLst>
                  <a:path extrusionOk="0" h="1504" w="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33"/>
              <p:cNvSpPr/>
              <p:nvPr/>
            </p:nvSpPr>
            <p:spPr>
              <a:xfrm>
                <a:off x="4039300" y="1562675"/>
                <a:ext cx="37300" cy="37600"/>
              </a:xfrm>
              <a:custGeom>
                <a:rect b="b" l="l" r="r" t="t"/>
                <a:pathLst>
                  <a:path extrusionOk="0" h="1504" w="1492">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33"/>
              <p:cNvSpPr/>
              <p:nvPr/>
            </p:nvSpPr>
            <p:spPr>
              <a:xfrm>
                <a:off x="3754075" y="2428650"/>
                <a:ext cx="42525" cy="37400"/>
              </a:xfrm>
              <a:custGeom>
                <a:rect b="b" l="l" r="r" t="t"/>
                <a:pathLst>
                  <a:path extrusionOk="0" h="1496" w="1701">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33"/>
              <p:cNvSpPr/>
              <p:nvPr/>
            </p:nvSpPr>
            <p:spPr>
              <a:xfrm>
                <a:off x="4471475" y="2611600"/>
                <a:ext cx="43775" cy="37525"/>
              </a:xfrm>
              <a:custGeom>
                <a:rect b="b" l="l" r="r" t="t"/>
                <a:pathLst>
                  <a:path extrusionOk="0" h="1501" w="175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33"/>
              <p:cNvSpPr/>
              <p:nvPr/>
            </p:nvSpPr>
            <p:spPr>
              <a:xfrm>
                <a:off x="3045900" y="2649725"/>
                <a:ext cx="37300" cy="37300"/>
              </a:xfrm>
              <a:custGeom>
                <a:rect b="b" l="l" r="r" t="t"/>
                <a:pathLst>
                  <a:path extrusionOk="0" h="1492" w="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33"/>
              <p:cNvSpPr/>
              <p:nvPr/>
            </p:nvSpPr>
            <p:spPr>
              <a:xfrm>
                <a:off x="3583225" y="2266300"/>
                <a:ext cx="44875" cy="37525"/>
              </a:xfrm>
              <a:custGeom>
                <a:rect b="b" l="l" r="r" t="t"/>
                <a:pathLst>
                  <a:path extrusionOk="0" h="1501" w="1795">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33"/>
              <p:cNvSpPr/>
              <p:nvPr/>
            </p:nvSpPr>
            <p:spPr>
              <a:xfrm>
                <a:off x="4225050" y="2447725"/>
                <a:ext cx="43775" cy="37525"/>
              </a:xfrm>
              <a:custGeom>
                <a:rect b="b" l="l" r="r" t="t"/>
                <a:pathLst>
                  <a:path extrusionOk="0" h="1501" w="175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33"/>
              <p:cNvSpPr/>
              <p:nvPr/>
            </p:nvSpPr>
            <p:spPr>
              <a:xfrm>
                <a:off x="4184700" y="1906425"/>
                <a:ext cx="43775" cy="37525"/>
              </a:xfrm>
              <a:custGeom>
                <a:rect b="b" l="l" r="r" t="t"/>
                <a:pathLst>
                  <a:path extrusionOk="0" h="1501" w="175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33"/>
              <p:cNvSpPr/>
              <p:nvPr/>
            </p:nvSpPr>
            <p:spPr>
              <a:xfrm>
                <a:off x="3575400" y="1583100"/>
                <a:ext cx="42225" cy="37400"/>
              </a:xfrm>
              <a:custGeom>
                <a:rect b="b" l="l" r="r" t="t"/>
                <a:pathLst>
                  <a:path extrusionOk="0" h="1496" w="1689">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33"/>
              <p:cNvSpPr/>
              <p:nvPr/>
            </p:nvSpPr>
            <p:spPr>
              <a:xfrm>
                <a:off x="3231025" y="1595925"/>
                <a:ext cx="37300" cy="37300"/>
              </a:xfrm>
              <a:custGeom>
                <a:rect b="b" l="l" r="r" t="t"/>
                <a:pathLst>
                  <a:path extrusionOk="0" h="1492" w="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5" name="Google Shape;2585;p33"/>
          <p:cNvGrpSpPr/>
          <p:nvPr/>
        </p:nvGrpSpPr>
        <p:grpSpPr>
          <a:xfrm>
            <a:off x="4005100" y="1921297"/>
            <a:ext cx="2127409" cy="1097580"/>
            <a:chOff x="4758945" y="2591412"/>
            <a:chExt cx="1114585" cy="575011"/>
          </a:xfrm>
        </p:grpSpPr>
        <p:grpSp>
          <p:nvGrpSpPr>
            <p:cNvPr id="2586" name="Google Shape;2586;p33"/>
            <p:cNvGrpSpPr/>
            <p:nvPr/>
          </p:nvGrpSpPr>
          <p:grpSpPr>
            <a:xfrm>
              <a:off x="4758945" y="2591412"/>
              <a:ext cx="1114585" cy="575011"/>
              <a:chOff x="4758945" y="2591412"/>
              <a:chExt cx="1114585" cy="575011"/>
            </a:xfrm>
          </p:grpSpPr>
          <p:sp>
            <p:nvSpPr>
              <p:cNvPr id="2587" name="Google Shape;2587;p33"/>
              <p:cNvSpPr/>
              <p:nvPr/>
            </p:nvSpPr>
            <p:spPr>
              <a:xfrm>
                <a:off x="5448196" y="3022270"/>
                <a:ext cx="16903" cy="14596"/>
              </a:xfrm>
              <a:custGeom>
                <a:rect b="b" l="l" r="r" t="t"/>
                <a:pathLst>
                  <a:path extrusionOk="0" h="1012" w="117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33"/>
              <p:cNvSpPr/>
              <p:nvPr/>
            </p:nvSpPr>
            <p:spPr>
              <a:xfrm>
                <a:off x="5456546" y="3007126"/>
                <a:ext cx="8553" cy="7327"/>
              </a:xfrm>
              <a:custGeom>
                <a:rect b="b" l="l" r="r" t="t"/>
                <a:pathLst>
                  <a:path extrusionOk="0" h="508" w="593">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33"/>
              <p:cNvSpPr/>
              <p:nvPr/>
            </p:nvSpPr>
            <p:spPr>
              <a:xfrm>
                <a:off x="5531904" y="2597917"/>
                <a:ext cx="9778" cy="8351"/>
              </a:xfrm>
              <a:custGeom>
                <a:rect b="b" l="l" r="r" t="t"/>
                <a:pathLst>
                  <a:path extrusionOk="0" h="579" w="678">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33"/>
              <p:cNvSpPr/>
              <p:nvPr/>
            </p:nvSpPr>
            <p:spPr>
              <a:xfrm>
                <a:off x="5821739" y="2669496"/>
                <a:ext cx="8538" cy="7327"/>
              </a:xfrm>
              <a:custGeom>
                <a:rect b="b" l="l" r="r" t="t"/>
                <a:pathLst>
                  <a:path extrusionOk="0" h="508" w="592">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33"/>
              <p:cNvSpPr/>
              <p:nvPr/>
            </p:nvSpPr>
            <p:spPr>
              <a:xfrm>
                <a:off x="5759001" y="2870141"/>
                <a:ext cx="8553" cy="7327"/>
              </a:xfrm>
              <a:custGeom>
                <a:rect b="b" l="l" r="r" t="t"/>
                <a:pathLst>
                  <a:path extrusionOk="0" h="508" w="593">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33"/>
              <p:cNvSpPr/>
              <p:nvPr/>
            </p:nvSpPr>
            <p:spPr>
              <a:xfrm>
                <a:off x="5766645" y="2877252"/>
                <a:ext cx="8553" cy="7327"/>
              </a:xfrm>
              <a:custGeom>
                <a:rect b="b" l="l" r="r" t="t"/>
                <a:pathLst>
                  <a:path extrusionOk="0" h="508" w="593">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33"/>
              <p:cNvSpPr/>
              <p:nvPr/>
            </p:nvSpPr>
            <p:spPr>
              <a:xfrm>
                <a:off x="5776063" y="2747608"/>
                <a:ext cx="34672" cy="44061"/>
              </a:xfrm>
              <a:custGeom>
                <a:rect b="b" l="l" r="r" t="t"/>
                <a:pathLst>
                  <a:path extrusionOk="0" h="3055" w="2404">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33"/>
              <p:cNvSpPr/>
              <p:nvPr/>
            </p:nvSpPr>
            <p:spPr>
              <a:xfrm>
                <a:off x="5262146" y="2697057"/>
                <a:ext cx="17076" cy="14596"/>
              </a:xfrm>
              <a:custGeom>
                <a:rect b="b" l="l" r="r" t="t"/>
                <a:pathLst>
                  <a:path extrusionOk="0" h="1012" w="1184">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33"/>
              <p:cNvSpPr/>
              <p:nvPr/>
            </p:nvSpPr>
            <p:spPr>
              <a:xfrm>
                <a:off x="5207758" y="2599431"/>
                <a:ext cx="665771" cy="488245"/>
              </a:xfrm>
              <a:custGeom>
                <a:rect b="b" l="l" r="r" t="t"/>
                <a:pathLst>
                  <a:path extrusionOk="0" h="33853" w="46162">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33"/>
              <p:cNvSpPr/>
              <p:nvPr/>
            </p:nvSpPr>
            <p:spPr>
              <a:xfrm>
                <a:off x="5724531" y="2992055"/>
                <a:ext cx="139509" cy="101347"/>
              </a:xfrm>
              <a:custGeom>
                <a:rect b="b" l="l" r="r" t="t"/>
                <a:pathLst>
                  <a:path extrusionOk="0" h="7027" w="9673">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33"/>
              <p:cNvSpPr/>
              <p:nvPr/>
            </p:nvSpPr>
            <p:spPr>
              <a:xfrm>
                <a:off x="5084085" y="2591412"/>
                <a:ext cx="141643" cy="74492"/>
              </a:xfrm>
              <a:custGeom>
                <a:rect b="b" l="l" r="r" t="t"/>
                <a:pathLst>
                  <a:path extrusionOk="0" h="5165" w="9821">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33"/>
              <p:cNvSpPr/>
              <p:nvPr/>
            </p:nvSpPr>
            <p:spPr>
              <a:xfrm>
                <a:off x="5027751" y="3159269"/>
                <a:ext cx="8495" cy="7154"/>
              </a:xfrm>
              <a:custGeom>
                <a:rect b="b" l="l" r="r" t="t"/>
                <a:pathLst>
                  <a:path extrusionOk="0" h="496" w="589">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33"/>
              <p:cNvSpPr/>
              <p:nvPr/>
            </p:nvSpPr>
            <p:spPr>
              <a:xfrm>
                <a:off x="4758945" y="2630324"/>
                <a:ext cx="363721" cy="520753"/>
              </a:xfrm>
              <a:custGeom>
                <a:rect b="b" l="l" r="r" t="t"/>
                <a:pathLst>
                  <a:path extrusionOk="0" h="36107" w="25219">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33"/>
              <p:cNvSpPr/>
              <p:nvPr/>
            </p:nvSpPr>
            <p:spPr>
              <a:xfrm>
                <a:off x="5065783" y="2646593"/>
                <a:ext cx="13687" cy="11754"/>
              </a:xfrm>
              <a:custGeom>
                <a:rect b="b" l="l" r="r" t="t"/>
                <a:pathLst>
                  <a:path extrusionOk="0" h="815" w="949">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33"/>
              <p:cNvSpPr/>
              <p:nvPr/>
            </p:nvSpPr>
            <p:spPr>
              <a:xfrm>
                <a:off x="5245791" y="2697778"/>
                <a:ext cx="8553" cy="7327"/>
              </a:xfrm>
              <a:custGeom>
                <a:rect b="b" l="l" r="r" t="t"/>
                <a:pathLst>
                  <a:path extrusionOk="0" h="508" w="593">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33"/>
              <p:cNvSpPr/>
              <p:nvPr/>
            </p:nvSpPr>
            <p:spPr>
              <a:xfrm>
                <a:off x="5074480" y="2638040"/>
                <a:ext cx="8553" cy="7327"/>
              </a:xfrm>
              <a:custGeom>
                <a:rect b="b" l="l" r="r" t="t"/>
                <a:pathLst>
                  <a:path extrusionOk="0" h="508" w="593">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3" name="Google Shape;2603;p33"/>
            <p:cNvGrpSpPr/>
            <p:nvPr/>
          </p:nvGrpSpPr>
          <p:grpSpPr>
            <a:xfrm>
              <a:off x="4760834" y="2594715"/>
              <a:ext cx="1108903" cy="517407"/>
              <a:chOff x="4760834" y="2594715"/>
              <a:chExt cx="1108903" cy="517407"/>
            </a:xfrm>
          </p:grpSpPr>
          <p:sp>
            <p:nvSpPr>
              <p:cNvPr id="2604" name="Google Shape;2604;p33"/>
              <p:cNvSpPr/>
              <p:nvPr/>
            </p:nvSpPr>
            <p:spPr>
              <a:xfrm>
                <a:off x="4760834" y="2668270"/>
                <a:ext cx="11567" cy="9966"/>
              </a:xfrm>
              <a:custGeom>
                <a:rect b="b" l="l" r="r" t="t"/>
                <a:pathLst>
                  <a:path extrusionOk="0" h="691" w="802">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33"/>
              <p:cNvSpPr/>
              <p:nvPr/>
            </p:nvSpPr>
            <p:spPr>
              <a:xfrm>
                <a:off x="4816995" y="2636684"/>
                <a:ext cx="8004" cy="6721"/>
              </a:xfrm>
              <a:custGeom>
                <a:rect b="b" l="l" r="r" t="t"/>
                <a:pathLst>
                  <a:path extrusionOk="0" h="466" w="555">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33"/>
              <p:cNvSpPr/>
              <p:nvPr/>
            </p:nvSpPr>
            <p:spPr>
              <a:xfrm>
                <a:off x="4877411" y="2637247"/>
                <a:ext cx="10139" cy="8653"/>
              </a:xfrm>
              <a:custGeom>
                <a:rect b="b" l="l" r="r" t="t"/>
                <a:pathLst>
                  <a:path extrusionOk="0" h="600" w="703">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33"/>
              <p:cNvSpPr/>
              <p:nvPr/>
            </p:nvSpPr>
            <p:spPr>
              <a:xfrm>
                <a:off x="4834230" y="2747507"/>
                <a:ext cx="8538" cy="7154"/>
              </a:xfrm>
              <a:custGeom>
                <a:rect b="b" l="l" r="r" t="t"/>
                <a:pathLst>
                  <a:path extrusionOk="0" h="496" w="592">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33"/>
              <p:cNvSpPr/>
              <p:nvPr/>
            </p:nvSpPr>
            <p:spPr>
              <a:xfrm>
                <a:off x="4882560" y="2695788"/>
                <a:ext cx="8365" cy="7327"/>
              </a:xfrm>
              <a:custGeom>
                <a:rect b="b" l="l" r="r" t="t"/>
                <a:pathLst>
                  <a:path extrusionOk="0" h="508" w="58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33"/>
              <p:cNvSpPr/>
              <p:nvPr/>
            </p:nvSpPr>
            <p:spPr>
              <a:xfrm>
                <a:off x="4964133" y="2657972"/>
                <a:ext cx="8004" cy="6793"/>
              </a:xfrm>
              <a:custGeom>
                <a:rect b="b" l="l" r="r" t="t"/>
                <a:pathLst>
                  <a:path extrusionOk="0" h="471" w="555">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33"/>
              <p:cNvSpPr/>
              <p:nvPr/>
            </p:nvSpPr>
            <p:spPr>
              <a:xfrm>
                <a:off x="5161563" y="2621887"/>
                <a:ext cx="10500" cy="8841"/>
              </a:xfrm>
              <a:custGeom>
                <a:rect b="b" l="l" r="r" t="t"/>
                <a:pathLst>
                  <a:path extrusionOk="0" h="613" w="728">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33"/>
              <p:cNvSpPr/>
              <p:nvPr/>
            </p:nvSpPr>
            <p:spPr>
              <a:xfrm>
                <a:off x="4961105" y="2633093"/>
                <a:ext cx="10153" cy="8711"/>
              </a:xfrm>
              <a:custGeom>
                <a:rect b="b" l="l" r="r" t="t"/>
                <a:pathLst>
                  <a:path extrusionOk="0" h="604" w="7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33"/>
              <p:cNvSpPr/>
              <p:nvPr/>
            </p:nvSpPr>
            <p:spPr>
              <a:xfrm>
                <a:off x="4997536" y="2903731"/>
                <a:ext cx="10327" cy="8754"/>
              </a:xfrm>
              <a:custGeom>
                <a:rect b="b" l="l" r="r" t="t"/>
                <a:pathLst>
                  <a:path extrusionOk="0" h="607" w="716">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33"/>
              <p:cNvSpPr/>
              <p:nvPr/>
            </p:nvSpPr>
            <p:spPr>
              <a:xfrm>
                <a:off x="5355849" y="3058860"/>
                <a:ext cx="10442" cy="8841"/>
              </a:xfrm>
              <a:custGeom>
                <a:rect b="b" l="l" r="r" t="t"/>
                <a:pathLst>
                  <a:path extrusionOk="0" h="613" w="724">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33"/>
              <p:cNvSpPr/>
              <p:nvPr/>
            </p:nvSpPr>
            <p:spPr>
              <a:xfrm>
                <a:off x="5255742" y="2858257"/>
                <a:ext cx="10153" cy="8711"/>
              </a:xfrm>
              <a:custGeom>
                <a:rect b="b" l="l" r="r" t="t"/>
                <a:pathLst>
                  <a:path extrusionOk="0" h="604" w="7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33"/>
              <p:cNvSpPr/>
              <p:nvPr/>
            </p:nvSpPr>
            <p:spPr>
              <a:xfrm>
                <a:off x="5376055" y="2878146"/>
                <a:ext cx="11567" cy="9952"/>
              </a:xfrm>
              <a:custGeom>
                <a:rect b="b" l="l" r="r" t="t"/>
                <a:pathLst>
                  <a:path extrusionOk="0" h="690" w="802">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33"/>
              <p:cNvSpPr/>
              <p:nvPr/>
            </p:nvSpPr>
            <p:spPr>
              <a:xfrm>
                <a:off x="5327955" y="2880280"/>
                <a:ext cx="10254" cy="8653"/>
              </a:xfrm>
              <a:custGeom>
                <a:rect b="b" l="l" r="r" t="t"/>
                <a:pathLst>
                  <a:path extrusionOk="0" h="600" w="711">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33"/>
              <p:cNvSpPr/>
              <p:nvPr/>
            </p:nvSpPr>
            <p:spPr>
              <a:xfrm>
                <a:off x="5214523" y="2866940"/>
                <a:ext cx="10139" cy="8625"/>
              </a:xfrm>
              <a:custGeom>
                <a:rect b="b" l="l" r="r" t="t"/>
                <a:pathLst>
                  <a:path extrusionOk="0" h="598" w="703">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33"/>
              <p:cNvSpPr/>
              <p:nvPr/>
            </p:nvSpPr>
            <p:spPr>
              <a:xfrm>
                <a:off x="5288971" y="2879920"/>
                <a:ext cx="10153" cy="8711"/>
              </a:xfrm>
              <a:custGeom>
                <a:rect b="b" l="l" r="r" t="t"/>
                <a:pathLst>
                  <a:path extrusionOk="0" h="604" w="7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33"/>
              <p:cNvSpPr/>
              <p:nvPr/>
            </p:nvSpPr>
            <p:spPr>
              <a:xfrm>
                <a:off x="5728887" y="3072907"/>
                <a:ext cx="1529" cy="923"/>
              </a:xfrm>
              <a:custGeom>
                <a:rect b="b" l="l" r="r" t="t"/>
                <a:pathLst>
                  <a:path extrusionOk="0" h="64" w="106">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33"/>
              <p:cNvSpPr/>
              <p:nvPr/>
            </p:nvSpPr>
            <p:spPr>
              <a:xfrm>
                <a:off x="5824464" y="3088902"/>
                <a:ext cx="1558" cy="1067"/>
              </a:xfrm>
              <a:custGeom>
                <a:rect b="b" l="l" r="r" t="t"/>
                <a:pathLst>
                  <a:path extrusionOk="0" h="74" w="108">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33"/>
              <p:cNvSpPr/>
              <p:nvPr/>
            </p:nvSpPr>
            <p:spPr>
              <a:xfrm>
                <a:off x="5838079" y="2953503"/>
                <a:ext cx="10153" cy="8711"/>
              </a:xfrm>
              <a:custGeom>
                <a:rect b="b" l="l" r="r" t="t"/>
                <a:pathLst>
                  <a:path extrusionOk="0" h="604" w="7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33"/>
              <p:cNvSpPr/>
              <p:nvPr/>
            </p:nvSpPr>
            <p:spPr>
              <a:xfrm>
                <a:off x="5771678" y="3008525"/>
                <a:ext cx="10442" cy="8956"/>
              </a:xfrm>
              <a:custGeom>
                <a:rect b="b" l="l" r="r" t="t"/>
                <a:pathLst>
                  <a:path extrusionOk="0" h="621" w="724">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33"/>
              <p:cNvSpPr/>
              <p:nvPr/>
            </p:nvSpPr>
            <p:spPr>
              <a:xfrm>
                <a:off x="5725238" y="2930918"/>
                <a:ext cx="10153" cy="8754"/>
              </a:xfrm>
              <a:custGeom>
                <a:rect b="b" l="l" r="r" t="t"/>
                <a:pathLst>
                  <a:path extrusionOk="0" h="607" w="704">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33"/>
              <p:cNvSpPr/>
              <p:nvPr/>
            </p:nvSpPr>
            <p:spPr>
              <a:xfrm>
                <a:off x="5692787" y="2873069"/>
                <a:ext cx="10557" cy="8827"/>
              </a:xfrm>
              <a:custGeom>
                <a:rect b="b" l="l" r="r" t="t"/>
                <a:pathLst>
                  <a:path extrusionOk="0" h="612" w="73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33"/>
              <p:cNvSpPr/>
              <p:nvPr/>
            </p:nvSpPr>
            <p:spPr>
              <a:xfrm>
                <a:off x="5562826" y="2759795"/>
                <a:ext cx="10139" cy="8653"/>
              </a:xfrm>
              <a:custGeom>
                <a:rect b="b" l="l" r="r" t="t"/>
                <a:pathLst>
                  <a:path extrusionOk="0" h="600" w="703">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33"/>
              <p:cNvSpPr/>
              <p:nvPr/>
            </p:nvSpPr>
            <p:spPr>
              <a:xfrm>
                <a:off x="5588988" y="2834950"/>
                <a:ext cx="10456" cy="8841"/>
              </a:xfrm>
              <a:custGeom>
                <a:rect b="b" l="l" r="r" t="t"/>
                <a:pathLst>
                  <a:path extrusionOk="0" h="613" w="725">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33"/>
              <p:cNvSpPr/>
              <p:nvPr/>
            </p:nvSpPr>
            <p:spPr>
              <a:xfrm>
                <a:off x="5594628" y="2661693"/>
                <a:ext cx="10139" cy="8653"/>
              </a:xfrm>
              <a:custGeom>
                <a:rect b="b" l="l" r="r" t="t"/>
                <a:pathLst>
                  <a:path extrusionOk="0" h="600" w="703">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33"/>
              <p:cNvSpPr/>
              <p:nvPr/>
            </p:nvSpPr>
            <p:spPr>
              <a:xfrm>
                <a:off x="5777490" y="2645958"/>
                <a:ext cx="10139" cy="8653"/>
              </a:xfrm>
              <a:custGeom>
                <a:rect b="b" l="l" r="r" t="t"/>
                <a:pathLst>
                  <a:path extrusionOk="0" h="600" w="703">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33"/>
              <p:cNvSpPr/>
              <p:nvPr/>
            </p:nvSpPr>
            <p:spPr>
              <a:xfrm>
                <a:off x="5662514" y="2649275"/>
                <a:ext cx="10139" cy="8711"/>
              </a:xfrm>
              <a:custGeom>
                <a:rect b="b" l="l" r="r" t="t"/>
                <a:pathLst>
                  <a:path extrusionOk="0" h="604" w="703">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33"/>
              <p:cNvSpPr/>
              <p:nvPr/>
            </p:nvSpPr>
            <p:spPr>
              <a:xfrm>
                <a:off x="5811080" y="2653429"/>
                <a:ext cx="10500" cy="9000"/>
              </a:xfrm>
              <a:custGeom>
                <a:rect b="b" l="l" r="r" t="t"/>
                <a:pathLst>
                  <a:path extrusionOk="0" h="624" w="728">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33"/>
              <p:cNvSpPr/>
              <p:nvPr/>
            </p:nvSpPr>
            <p:spPr>
              <a:xfrm>
                <a:off x="53383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33"/>
              <p:cNvSpPr/>
              <p:nvPr/>
            </p:nvSpPr>
            <p:spPr>
              <a:xfrm>
                <a:off x="5740352" y="2745041"/>
                <a:ext cx="10139" cy="8581"/>
              </a:xfrm>
              <a:custGeom>
                <a:rect b="b" l="l" r="r" t="t"/>
                <a:pathLst>
                  <a:path extrusionOk="0" h="595" w="703">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33"/>
              <p:cNvSpPr/>
              <p:nvPr/>
            </p:nvSpPr>
            <p:spPr>
              <a:xfrm>
                <a:off x="5450922" y="3025284"/>
                <a:ext cx="10572" cy="8827"/>
              </a:xfrm>
              <a:custGeom>
                <a:rect b="b" l="l" r="r" t="t"/>
                <a:pathLst>
                  <a:path extrusionOk="0" h="612" w="733">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33"/>
              <p:cNvSpPr/>
              <p:nvPr/>
            </p:nvSpPr>
            <p:spPr>
              <a:xfrm>
                <a:off x="5132112" y="2654049"/>
                <a:ext cx="10456" cy="8841"/>
              </a:xfrm>
              <a:custGeom>
                <a:rect b="b" l="l" r="r" t="t"/>
                <a:pathLst>
                  <a:path extrusionOk="0" h="613" w="725">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33"/>
              <p:cNvSpPr/>
              <p:nvPr/>
            </p:nvSpPr>
            <p:spPr>
              <a:xfrm>
                <a:off x="5245617" y="2752511"/>
                <a:ext cx="10139" cy="8524"/>
              </a:xfrm>
              <a:custGeom>
                <a:rect b="b" l="l" r="r" t="t"/>
                <a:pathLst>
                  <a:path extrusionOk="0" h="591" w="703">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33"/>
              <p:cNvSpPr/>
              <p:nvPr/>
            </p:nvSpPr>
            <p:spPr>
              <a:xfrm>
                <a:off x="5301245" y="2663481"/>
                <a:ext cx="8711" cy="7500"/>
              </a:xfrm>
              <a:custGeom>
                <a:rect b="b" l="l" r="r" t="t"/>
                <a:pathLst>
                  <a:path extrusionOk="0" h="520" w="604">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33"/>
              <p:cNvSpPr/>
              <p:nvPr/>
            </p:nvSpPr>
            <p:spPr>
              <a:xfrm>
                <a:off x="5322388" y="2659717"/>
                <a:ext cx="9778" cy="8394"/>
              </a:xfrm>
              <a:custGeom>
                <a:rect b="b" l="l" r="r" t="t"/>
                <a:pathLst>
                  <a:path extrusionOk="0" h="582" w="678">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33"/>
              <p:cNvSpPr/>
              <p:nvPr/>
            </p:nvSpPr>
            <p:spPr>
              <a:xfrm>
                <a:off x="5319057" y="2689601"/>
                <a:ext cx="10096" cy="8581"/>
              </a:xfrm>
              <a:custGeom>
                <a:rect b="b" l="l" r="r" t="t"/>
                <a:pathLst>
                  <a:path extrusionOk="0" h="595" w="70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33"/>
              <p:cNvSpPr/>
              <p:nvPr/>
            </p:nvSpPr>
            <p:spPr>
              <a:xfrm>
                <a:off x="5366637" y="2735983"/>
                <a:ext cx="10139" cy="8740"/>
              </a:xfrm>
              <a:custGeom>
                <a:rect b="b" l="l" r="r" t="t"/>
                <a:pathLst>
                  <a:path extrusionOk="0" h="606" w="703">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33"/>
              <p:cNvSpPr/>
              <p:nvPr/>
            </p:nvSpPr>
            <p:spPr>
              <a:xfrm>
                <a:off x="5481786" y="2666856"/>
                <a:ext cx="10327" cy="8653"/>
              </a:xfrm>
              <a:custGeom>
                <a:rect b="b" l="l" r="r" t="t"/>
                <a:pathLst>
                  <a:path extrusionOk="0" h="600" w="716">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33"/>
              <p:cNvSpPr/>
              <p:nvPr/>
            </p:nvSpPr>
            <p:spPr>
              <a:xfrm>
                <a:off x="5602459" y="2754978"/>
                <a:ext cx="10081" cy="8596"/>
              </a:xfrm>
              <a:custGeom>
                <a:rect b="b" l="l" r="r" t="t"/>
                <a:pathLst>
                  <a:path extrusionOk="0" h="596" w="699">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33"/>
              <p:cNvSpPr/>
              <p:nvPr/>
            </p:nvSpPr>
            <p:spPr>
              <a:xfrm>
                <a:off x="5709431" y="2691850"/>
                <a:ext cx="10442" cy="8956"/>
              </a:xfrm>
              <a:custGeom>
                <a:rect b="b" l="l" r="r" t="t"/>
                <a:pathLst>
                  <a:path extrusionOk="0" h="621" w="724">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33"/>
              <p:cNvSpPr/>
              <p:nvPr/>
            </p:nvSpPr>
            <p:spPr>
              <a:xfrm>
                <a:off x="5378362" y="2643117"/>
                <a:ext cx="10269" cy="8827"/>
              </a:xfrm>
              <a:custGeom>
                <a:rect b="b" l="l" r="r" t="t"/>
                <a:pathLst>
                  <a:path extrusionOk="0" h="612" w="7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33"/>
              <p:cNvSpPr/>
              <p:nvPr/>
            </p:nvSpPr>
            <p:spPr>
              <a:xfrm>
                <a:off x="5460527" y="3010371"/>
                <a:ext cx="1543" cy="1067"/>
              </a:xfrm>
              <a:custGeom>
                <a:rect b="b" l="l" r="r" t="t"/>
                <a:pathLst>
                  <a:path extrusionOk="0" h="74" w="107">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33"/>
              <p:cNvSpPr/>
              <p:nvPr/>
            </p:nvSpPr>
            <p:spPr>
              <a:xfrm>
                <a:off x="5759102" y="2946379"/>
                <a:ext cx="1514" cy="923"/>
              </a:xfrm>
              <a:custGeom>
                <a:rect b="b" l="l" r="r" t="t"/>
                <a:pathLst>
                  <a:path extrusionOk="0" h="64" w="105">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33"/>
              <p:cNvSpPr/>
              <p:nvPr/>
            </p:nvSpPr>
            <p:spPr>
              <a:xfrm>
                <a:off x="5688273" y="2945672"/>
                <a:ext cx="1442" cy="1442"/>
              </a:xfrm>
              <a:custGeom>
                <a:rect b="b" l="l" r="r" t="t"/>
                <a:pathLst>
                  <a:path extrusionOk="0" h="100" w="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33"/>
              <p:cNvSpPr/>
              <p:nvPr/>
            </p:nvSpPr>
            <p:spPr>
              <a:xfrm>
                <a:off x="5727372" y="3036664"/>
                <a:ext cx="1255" cy="1428"/>
              </a:xfrm>
              <a:custGeom>
                <a:rect b="b" l="l" r="r" t="t"/>
                <a:pathLst>
                  <a:path extrusionOk="0" h="99" w="87">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33"/>
              <p:cNvSpPr/>
              <p:nvPr/>
            </p:nvSpPr>
            <p:spPr>
              <a:xfrm>
                <a:off x="5836132" y="3027231"/>
                <a:ext cx="1529" cy="1082"/>
              </a:xfrm>
              <a:custGeom>
                <a:rect b="b" l="l" r="r" t="t"/>
                <a:pathLst>
                  <a:path extrusionOk="0" h="75" w="106">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33"/>
              <p:cNvSpPr/>
              <p:nvPr/>
            </p:nvSpPr>
            <p:spPr>
              <a:xfrm>
                <a:off x="5757054" y="3043759"/>
                <a:ext cx="10139" cy="8581"/>
              </a:xfrm>
              <a:custGeom>
                <a:rect b="b" l="l" r="r" t="t"/>
                <a:pathLst>
                  <a:path extrusionOk="0" h="595" w="703">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33"/>
              <p:cNvSpPr/>
              <p:nvPr/>
            </p:nvSpPr>
            <p:spPr>
              <a:xfrm>
                <a:off x="5664880" y="2828388"/>
                <a:ext cx="10442" cy="8827"/>
              </a:xfrm>
              <a:custGeom>
                <a:rect b="b" l="l" r="r" t="t"/>
                <a:pathLst>
                  <a:path extrusionOk="0" h="612" w="724">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33"/>
              <p:cNvSpPr/>
              <p:nvPr/>
            </p:nvSpPr>
            <p:spPr>
              <a:xfrm>
                <a:off x="5701296" y="2831936"/>
                <a:ext cx="8682" cy="7413"/>
              </a:xfrm>
              <a:custGeom>
                <a:rect b="b" l="l" r="r" t="t"/>
                <a:pathLst>
                  <a:path extrusionOk="0" h="514" w="602">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33"/>
              <p:cNvSpPr/>
              <p:nvPr/>
            </p:nvSpPr>
            <p:spPr>
              <a:xfrm>
                <a:off x="5582729" y="2890232"/>
                <a:ext cx="1428" cy="1385"/>
              </a:xfrm>
              <a:custGeom>
                <a:rect b="b" l="l" r="r" t="t"/>
                <a:pathLst>
                  <a:path extrusionOk="0" h="96" w="99">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33"/>
              <p:cNvSpPr/>
              <p:nvPr/>
            </p:nvSpPr>
            <p:spPr>
              <a:xfrm>
                <a:off x="5266588" y="2751069"/>
                <a:ext cx="6764" cy="5740"/>
              </a:xfrm>
              <a:custGeom>
                <a:rect b="b" l="l" r="r" t="t"/>
                <a:pathLst>
                  <a:path extrusionOk="0" h="398" w="469">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33"/>
              <p:cNvSpPr/>
              <p:nvPr/>
            </p:nvSpPr>
            <p:spPr>
              <a:xfrm>
                <a:off x="5311370" y="2850599"/>
                <a:ext cx="10615" cy="8956"/>
              </a:xfrm>
              <a:custGeom>
                <a:rect b="b" l="l" r="r" t="t"/>
                <a:pathLst>
                  <a:path extrusionOk="0" h="621" w="736">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33"/>
              <p:cNvSpPr/>
              <p:nvPr/>
            </p:nvSpPr>
            <p:spPr>
              <a:xfrm>
                <a:off x="5450864" y="2788582"/>
                <a:ext cx="2856" cy="2336"/>
              </a:xfrm>
              <a:custGeom>
                <a:rect b="b" l="l" r="r" t="t"/>
                <a:pathLst>
                  <a:path extrusionOk="0" h="162" w="198">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33"/>
              <p:cNvSpPr/>
              <p:nvPr/>
            </p:nvSpPr>
            <p:spPr>
              <a:xfrm>
                <a:off x="5430081" y="3004314"/>
                <a:ext cx="1356" cy="1067"/>
              </a:xfrm>
              <a:custGeom>
                <a:rect b="b" l="l" r="r" t="t"/>
                <a:pathLst>
                  <a:path extrusionOk="0" h="74" w="9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33"/>
              <p:cNvSpPr/>
              <p:nvPr/>
            </p:nvSpPr>
            <p:spPr>
              <a:xfrm>
                <a:off x="5360954" y="3023323"/>
                <a:ext cx="1255" cy="1442"/>
              </a:xfrm>
              <a:custGeom>
                <a:rect b="b" l="l" r="r" t="t"/>
                <a:pathLst>
                  <a:path extrusionOk="0" h="100" w="87">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33"/>
              <p:cNvSpPr/>
              <p:nvPr/>
            </p:nvSpPr>
            <p:spPr>
              <a:xfrm>
                <a:off x="5312076" y="2915644"/>
                <a:ext cx="1442" cy="1255"/>
              </a:xfrm>
              <a:custGeom>
                <a:rect b="b" l="l" r="r" t="t"/>
                <a:pathLst>
                  <a:path extrusionOk="0" h="87" w="10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33"/>
              <p:cNvSpPr/>
              <p:nvPr/>
            </p:nvSpPr>
            <p:spPr>
              <a:xfrm>
                <a:off x="5389842" y="2838599"/>
                <a:ext cx="2755" cy="1889"/>
              </a:xfrm>
              <a:custGeom>
                <a:rect b="b" l="l" r="r" t="t"/>
                <a:pathLst>
                  <a:path extrusionOk="0" h="131" w="19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33"/>
              <p:cNvSpPr/>
              <p:nvPr/>
            </p:nvSpPr>
            <p:spPr>
              <a:xfrm>
                <a:off x="5423793" y="2885804"/>
                <a:ext cx="1543" cy="1067"/>
              </a:xfrm>
              <a:custGeom>
                <a:rect b="b" l="l" r="r" t="t"/>
                <a:pathLst>
                  <a:path extrusionOk="0" h="74" w="107">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33"/>
              <p:cNvSpPr/>
              <p:nvPr/>
            </p:nvSpPr>
            <p:spPr>
              <a:xfrm>
                <a:off x="5413149" y="2918125"/>
                <a:ext cx="808" cy="620"/>
              </a:xfrm>
              <a:custGeom>
                <a:rect b="b" l="l" r="r" t="t"/>
                <a:pathLst>
                  <a:path extrusionOk="0" h="43" w="56">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33"/>
              <p:cNvSpPr/>
              <p:nvPr/>
            </p:nvSpPr>
            <p:spPr>
              <a:xfrm>
                <a:off x="5253261" y="2831878"/>
                <a:ext cx="721" cy="793"/>
              </a:xfrm>
              <a:custGeom>
                <a:rect b="b" l="l" r="r" t="t"/>
                <a:pathLst>
                  <a:path extrusionOk="0" h="55" w="5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33"/>
              <p:cNvSpPr/>
              <p:nvPr/>
            </p:nvSpPr>
            <p:spPr>
              <a:xfrm>
                <a:off x="5213455" y="2852373"/>
                <a:ext cx="721" cy="779"/>
              </a:xfrm>
              <a:custGeom>
                <a:rect b="b" l="l" r="r" t="t"/>
                <a:pathLst>
                  <a:path extrusionOk="0" h="54" w="5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33"/>
              <p:cNvSpPr/>
              <p:nvPr/>
            </p:nvSpPr>
            <p:spPr>
              <a:xfrm>
                <a:off x="5267756" y="2815249"/>
                <a:ext cx="1687" cy="1067"/>
              </a:xfrm>
              <a:custGeom>
                <a:rect b="b" l="l" r="r" t="t"/>
                <a:pathLst>
                  <a:path extrusionOk="0" h="74" w="117">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33"/>
              <p:cNvSpPr/>
              <p:nvPr/>
            </p:nvSpPr>
            <p:spPr>
              <a:xfrm>
                <a:off x="5212215" y="2837244"/>
                <a:ext cx="6764" cy="5913"/>
              </a:xfrm>
              <a:custGeom>
                <a:rect b="b" l="l" r="r" t="t"/>
                <a:pathLst>
                  <a:path extrusionOk="0" h="410" w="469">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33"/>
              <p:cNvSpPr/>
              <p:nvPr/>
            </p:nvSpPr>
            <p:spPr>
              <a:xfrm>
                <a:off x="5282452" y="2829441"/>
                <a:ext cx="10629" cy="8798"/>
              </a:xfrm>
              <a:custGeom>
                <a:rect b="b" l="l" r="r" t="t"/>
                <a:pathLst>
                  <a:path extrusionOk="0" h="610" w="737">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33"/>
              <p:cNvSpPr/>
              <p:nvPr/>
            </p:nvSpPr>
            <p:spPr>
              <a:xfrm>
                <a:off x="5400227" y="2899996"/>
                <a:ext cx="721" cy="736"/>
              </a:xfrm>
              <a:custGeom>
                <a:rect b="b" l="l" r="r" t="t"/>
                <a:pathLst>
                  <a:path extrusionOk="0" h="51" w="5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33"/>
              <p:cNvSpPr/>
              <p:nvPr/>
            </p:nvSpPr>
            <p:spPr>
              <a:xfrm>
                <a:off x="5418803" y="2855748"/>
                <a:ext cx="2755" cy="1904"/>
              </a:xfrm>
              <a:custGeom>
                <a:rect b="b" l="l" r="r" t="t"/>
                <a:pathLst>
                  <a:path extrusionOk="0" h="132" w="191">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33"/>
              <p:cNvSpPr/>
              <p:nvPr/>
            </p:nvSpPr>
            <p:spPr>
              <a:xfrm>
                <a:off x="5431134" y="2978916"/>
                <a:ext cx="1558" cy="1067"/>
              </a:xfrm>
              <a:custGeom>
                <a:rect b="b" l="l" r="r" t="t"/>
                <a:pathLst>
                  <a:path extrusionOk="0" h="74" w="108">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33"/>
              <p:cNvSpPr/>
              <p:nvPr/>
            </p:nvSpPr>
            <p:spPr>
              <a:xfrm>
                <a:off x="5426692" y="2943191"/>
                <a:ext cx="1976" cy="1428"/>
              </a:xfrm>
              <a:custGeom>
                <a:rect b="b" l="l" r="r" t="t"/>
                <a:pathLst>
                  <a:path extrusionOk="0" h="99" w="137">
                    <a:moveTo>
                      <a:pt x="75" y="0"/>
                    </a:moveTo>
                    <a:cubicBezTo>
                      <a:pt x="1" y="0"/>
                      <a:pt x="1" y="99"/>
                      <a:pt x="75" y="99"/>
                    </a:cubicBezTo>
                    <a:cubicBezTo>
                      <a:pt x="136" y="99"/>
                      <a:pt x="136" y="0"/>
                      <a:pt x="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33"/>
              <p:cNvSpPr/>
              <p:nvPr/>
            </p:nvSpPr>
            <p:spPr>
              <a:xfrm>
                <a:off x="5328129" y="2959489"/>
                <a:ext cx="4932" cy="4139"/>
              </a:xfrm>
              <a:custGeom>
                <a:rect b="b" l="l" r="r" t="t"/>
                <a:pathLst>
                  <a:path extrusionOk="0" h="287" w="342">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33"/>
              <p:cNvSpPr/>
              <p:nvPr/>
            </p:nvSpPr>
            <p:spPr>
              <a:xfrm>
                <a:off x="5362368" y="2993122"/>
                <a:ext cx="9966" cy="9966"/>
              </a:xfrm>
              <a:custGeom>
                <a:rect b="b" l="l" r="r" t="t"/>
                <a:pathLst>
                  <a:path extrusionOk="0" h="691" w="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33"/>
              <p:cNvSpPr/>
              <p:nvPr/>
            </p:nvSpPr>
            <p:spPr>
              <a:xfrm>
                <a:off x="5427471" y="2814471"/>
                <a:ext cx="10788" cy="9129"/>
              </a:xfrm>
              <a:custGeom>
                <a:rect b="b" l="l" r="r" t="t"/>
                <a:pathLst>
                  <a:path extrusionOk="0" h="633" w="748">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33"/>
              <p:cNvSpPr/>
              <p:nvPr/>
            </p:nvSpPr>
            <p:spPr>
              <a:xfrm>
                <a:off x="5339450" y="2821350"/>
                <a:ext cx="10139" cy="8653"/>
              </a:xfrm>
              <a:custGeom>
                <a:rect b="b" l="l" r="r" t="t"/>
                <a:pathLst>
                  <a:path extrusionOk="0" h="600" w="703">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33"/>
              <p:cNvSpPr/>
              <p:nvPr/>
            </p:nvSpPr>
            <p:spPr>
              <a:xfrm>
                <a:off x="5383511" y="2918125"/>
                <a:ext cx="10153" cy="8711"/>
              </a:xfrm>
              <a:custGeom>
                <a:rect b="b" l="l" r="r" t="t"/>
                <a:pathLst>
                  <a:path extrusionOk="0" h="604" w="7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33"/>
              <p:cNvSpPr/>
              <p:nvPr/>
            </p:nvSpPr>
            <p:spPr>
              <a:xfrm>
                <a:off x="5449263" y="2860190"/>
                <a:ext cx="10153" cy="8668"/>
              </a:xfrm>
              <a:custGeom>
                <a:rect b="b" l="l" r="r" t="t"/>
                <a:pathLst>
                  <a:path extrusionOk="0" h="601" w="704">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33"/>
              <p:cNvSpPr/>
              <p:nvPr/>
            </p:nvSpPr>
            <p:spPr>
              <a:xfrm>
                <a:off x="5475743" y="2755699"/>
                <a:ext cx="10139" cy="8653"/>
              </a:xfrm>
              <a:custGeom>
                <a:rect b="b" l="l" r="r" t="t"/>
                <a:pathLst>
                  <a:path extrusionOk="0" h="600" w="703">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33"/>
              <p:cNvSpPr/>
              <p:nvPr/>
            </p:nvSpPr>
            <p:spPr>
              <a:xfrm>
                <a:off x="5542735" y="2625449"/>
                <a:ext cx="1269" cy="1428"/>
              </a:xfrm>
              <a:custGeom>
                <a:rect b="b" l="l" r="r" t="t"/>
                <a:pathLst>
                  <a:path extrusionOk="0" h="99" w="88">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33"/>
              <p:cNvSpPr/>
              <p:nvPr/>
            </p:nvSpPr>
            <p:spPr>
              <a:xfrm>
                <a:off x="5534745" y="2600931"/>
                <a:ext cx="2495" cy="2495"/>
              </a:xfrm>
              <a:custGeom>
                <a:rect b="b" l="l" r="r" t="t"/>
                <a:pathLst>
                  <a:path extrusionOk="0" h="173" w="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33"/>
              <p:cNvSpPr/>
              <p:nvPr/>
            </p:nvSpPr>
            <p:spPr>
              <a:xfrm>
                <a:off x="5443754" y="2622550"/>
                <a:ext cx="1543" cy="1139"/>
              </a:xfrm>
              <a:custGeom>
                <a:rect b="b" l="l" r="r" t="t"/>
                <a:pathLst>
                  <a:path extrusionOk="0" h="79" w="107">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33"/>
              <p:cNvSpPr/>
              <p:nvPr/>
            </p:nvSpPr>
            <p:spPr>
              <a:xfrm>
                <a:off x="5350469" y="2602402"/>
                <a:ext cx="6764" cy="5827"/>
              </a:xfrm>
              <a:custGeom>
                <a:rect b="b" l="l" r="r" t="t"/>
                <a:pathLst>
                  <a:path extrusionOk="0" h="404" w="469">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33"/>
              <p:cNvSpPr/>
              <p:nvPr/>
            </p:nvSpPr>
            <p:spPr>
              <a:xfrm>
                <a:off x="5446595" y="2695990"/>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33"/>
              <p:cNvSpPr/>
              <p:nvPr/>
            </p:nvSpPr>
            <p:spPr>
              <a:xfrm>
                <a:off x="5445355" y="2719095"/>
                <a:ext cx="10139" cy="8653"/>
              </a:xfrm>
              <a:custGeom>
                <a:rect b="b" l="l" r="r" t="t"/>
                <a:pathLst>
                  <a:path extrusionOk="0" h="600" w="703">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33"/>
              <p:cNvSpPr/>
              <p:nvPr/>
            </p:nvSpPr>
            <p:spPr>
              <a:xfrm>
                <a:off x="5342046" y="2610392"/>
                <a:ext cx="2740" cy="1918"/>
              </a:xfrm>
              <a:custGeom>
                <a:rect b="b" l="l" r="r" t="t"/>
                <a:pathLst>
                  <a:path extrusionOk="0" h="133" w="19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33"/>
              <p:cNvSpPr/>
              <p:nvPr/>
            </p:nvSpPr>
            <p:spPr>
              <a:xfrm>
                <a:off x="5436110" y="2648194"/>
                <a:ext cx="2510" cy="2510"/>
              </a:xfrm>
              <a:custGeom>
                <a:rect b="b" l="l" r="r" t="t"/>
                <a:pathLst>
                  <a:path extrusionOk="0" h="174" w="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33"/>
              <p:cNvSpPr/>
              <p:nvPr/>
            </p:nvSpPr>
            <p:spPr>
              <a:xfrm>
                <a:off x="5677615" y="2908000"/>
                <a:ext cx="1976" cy="1255"/>
              </a:xfrm>
              <a:custGeom>
                <a:rect b="b" l="l" r="r" t="t"/>
                <a:pathLst>
                  <a:path extrusionOk="0" h="87" w="137">
                    <a:moveTo>
                      <a:pt x="62" y="0"/>
                    </a:moveTo>
                    <a:cubicBezTo>
                      <a:pt x="1" y="0"/>
                      <a:pt x="1" y="87"/>
                      <a:pt x="62" y="87"/>
                    </a:cubicBezTo>
                    <a:cubicBezTo>
                      <a:pt x="136" y="87"/>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33"/>
              <p:cNvSpPr/>
              <p:nvPr/>
            </p:nvSpPr>
            <p:spPr>
              <a:xfrm>
                <a:off x="5565480" y="2854334"/>
                <a:ext cx="1269" cy="1255"/>
              </a:xfrm>
              <a:custGeom>
                <a:rect b="b" l="l" r="r" t="t"/>
                <a:pathLst>
                  <a:path extrusionOk="0" h="87" w="88">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33"/>
              <p:cNvSpPr/>
              <p:nvPr/>
            </p:nvSpPr>
            <p:spPr>
              <a:xfrm>
                <a:off x="5522299" y="2807591"/>
                <a:ext cx="10153" cy="8711"/>
              </a:xfrm>
              <a:custGeom>
                <a:rect b="b" l="l" r="r" t="t"/>
                <a:pathLst>
                  <a:path extrusionOk="0" h="604" w="7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33"/>
              <p:cNvSpPr/>
              <p:nvPr/>
            </p:nvSpPr>
            <p:spPr>
              <a:xfrm>
                <a:off x="5512145" y="2689326"/>
                <a:ext cx="2755" cy="1889"/>
              </a:xfrm>
              <a:custGeom>
                <a:rect b="b" l="l" r="r" t="t"/>
                <a:pathLst>
                  <a:path extrusionOk="0" h="131" w="19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33"/>
              <p:cNvSpPr/>
              <p:nvPr/>
            </p:nvSpPr>
            <p:spPr>
              <a:xfrm>
                <a:off x="5527173" y="2727113"/>
                <a:ext cx="1543" cy="1067"/>
              </a:xfrm>
              <a:custGeom>
                <a:rect b="b" l="l" r="r" t="t"/>
                <a:pathLst>
                  <a:path extrusionOk="0" h="74" w="107">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33"/>
              <p:cNvSpPr/>
              <p:nvPr/>
            </p:nvSpPr>
            <p:spPr>
              <a:xfrm>
                <a:off x="5508799" y="2776583"/>
                <a:ext cx="1514" cy="995"/>
              </a:xfrm>
              <a:custGeom>
                <a:rect b="b" l="l" r="r" t="t"/>
                <a:pathLst>
                  <a:path extrusionOk="0" h="69" w="105">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33"/>
              <p:cNvSpPr/>
              <p:nvPr/>
            </p:nvSpPr>
            <p:spPr>
              <a:xfrm>
                <a:off x="5728858" y="2788236"/>
                <a:ext cx="1558" cy="1067"/>
              </a:xfrm>
              <a:custGeom>
                <a:rect b="b" l="l" r="r" t="t"/>
                <a:pathLst>
                  <a:path extrusionOk="0" h="74" w="108">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33"/>
              <p:cNvSpPr/>
              <p:nvPr/>
            </p:nvSpPr>
            <p:spPr>
              <a:xfrm>
                <a:off x="5804143" y="2750925"/>
                <a:ext cx="1543" cy="1067"/>
              </a:xfrm>
              <a:custGeom>
                <a:rect b="b" l="l" r="r" t="t"/>
                <a:pathLst>
                  <a:path extrusionOk="0" h="74" w="107">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33"/>
              <p:cNvSpPr/>
              <p:nvPr/>
            </p:nvSpPr>
            <p:spPr>
              <a:xfrm>
                <a:off x="5588772" y="2873790"/>
                <a:ext cx="1255" cy="1529"/>
              </a:xfrm>
              <a:custGeom>
                <a:rect b="b" l="l" r="r" t="t"/>
                <a:pathLst>
                  <a:path extrusionOk="0" h="106" w="87">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33"/>
              <p:cNvSpPr/>
              <p:nvPr/>
            </p:nvSpPr>
            <p:spPr>
              <a:xfrm>
                <a:off x="5326643" y="2994362"/>
                <a:ext cx="909" cy="721"/>
              </a:xfrm>
              <a:custGeom>
                <a:rect b="b" l="l" r="r" t="t"/>
                <a:pathLst>
                  <a:path extrusionOk="0" h="50" w="63">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33"/>
              <p:cNvSpPr/>
              <p:nvPr/>
            </p:nvSpPr>
            <p:spPr>
              <a:xfrm>
                <a:off x="5364041" y="2927918"/>
                <a:ext cx="1543" cy="1067"/>
              </a:xfrm>
              <a:custGeom>
                <a:rect b="b" l="l" r="r" t="t"/>
                <a:pathLst>
                  <a:path extrusionOk="0" h="74" w="107">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33"/>
              <p:cNvSpPr/>
              <p:nvPr/>
            </p:nvSpPr>
            <p:spPr>
              <a:xfrm>
                <a:off x="5402419" y="2961147"/>
                <a:ext cx="1543" cy="1067"/>
              </a:xfrm>
              <a:custGeom>
                <a:rect b="b" l="l" r="r" t="t"/>
                <a:pathLst>
                  <a:path extrusionOk="0" h="74" w="107">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33"/>
              <p:cNvSpPr/>
              <p:nvPr/>
            </p:nvSpPr>
            <p:spPr>
              <a:xfrm>
                <a:off x="5355329" y="2907654"/>
                <a:ext cx="1543" cy="1067"/>
              </a:xfrm>
              <a:custGeom>
                <a:rect b="b" l="l" r="r" t="t"/>
                <a:pathLst>
                  <a:path extrusionOk="0" h="74" w="107">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33"/>
              <p:cNvSpPr/>
              <p:nvPr/>
            </p:nvSpPr>
            <p:spPr>
              <a:xfrm>
                <a:off x="5259651" y="2892713"/>
                <a:ext cx="10153" cy="8581"/>
              </a:xfrm>
              <a:custGeom>
                <a:rect b="b" l="l" r="r" t="t"/>
                <a:pathLst>
                  <a:path extrusionOk="0" h="595" w="704">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33"/>
              <p:cNvSpPr/>
              <p:nvPr/>
            </p:nvSpPr>
            <p:spPr>
              <a:xfrm>
                <a:off x="5610507" y="2828028"/>
                <a:ext cx="1558" cy="1067"/>
              </a:xfrm>
              <a:custGeom>
                <a:rect b="b" l="l" r="r" t="t"/>
                <a:pathLst>
                  <a:path extrusionOk="0" h="74" w="108">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33"/>
              <p:cNvSpPr/>
              <p:nvPr/>
            </p:nvSpPr>
            <p:spPr>
              <a:xfrm>
                <a:off x="5675307" y="2753622"/>
                <a:ext cx="1442" cy="1341"/>
              </a:xfrm>
              <a:custGeom>
                <a:rect b="b" l="l" r="r" t="t"/>
                <a:pathLst>
                  <a:path extrusionOk="0" h="93" w="10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33"/>
              <p:cNvSpPr/>
              <p:nvPr/>
            </p:nvSpPr>
            <p:spPr>
              <a:xfrm>
                <a:off x="5634491" y="2738579"/>
                <a:ext cx="10269" cy="8783"/>
              </a:xfrm>
              <a:custGeom>
                <a:rect b="b" l="l" r="r" t="t"/>
                <a:pathLst>
                  <a:path extrusionOk="0" h="609" w="712">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33"/>
              <p:cNvSpPr/>
              <p:nvPr/>
            </p:nvSpPr>
            <p:spPr>
              <a:xfrm>
                <a:off x="5608675" y="2790082"/>
                <a:ext cx="10442" cy="8827"/>
              </a:xfrm>
              <a:custGeom>
                <a:rect b="b" l="l" r="r" t="t"/>
                <a:pathLst>
                  <a:path extrusionOk="0" h="612" w="724">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33"/>
              <p:cNvSpPr/>
              <p:nvPr/>
            </p:nvSpPr>
            <p:spPr>
              <a:xfrm>
                <a:off x="5669336" y="2691562"/>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33"/>
              <p:cNvSpPr/>
              <p:nvPr/>
            </p:nvSpPr>
            <p:spPr>
              <a:xfrm>
                <a:off x="5658072" y="2725210"/>
                <a:ext cx="10139" cy="8653"/>
              </a:xfrm>
              <a:custGeom>
                <a:rect b="b" l="l" r="r" t="t"/>
                <a:pathLst>
                  <a:path extrusionOk="0" h="600" w="703">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33"/>
              <p:cNvSpPr/>
              <p:nvPr/>
            </p:nvSpPr>
            <p:spPr>
              <a:xfrm>
                <a:off x="5581128" y="2701499"/>
                <a:ext cx="1428" cy="1269"/>
              </a:xfrm>
              <a:custGeom>
                <a:rect b="b" l="l" r="r" t="t"/>
                <a:pathLst>
                  <a:path extrusionOk="0" h="88" w="99">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33"/>
              <p:cNvSpPr/>
              <p:nvPr/>
            </p:nvSpPr>
            <p:spPr>
              <a:xfrm>
                <a:off x="5597123" y="2728181"/>
                <a:ext cx="1543" cy="1067"/>
              </a:xfrm>
              <a:custGeom>
                <a:rect b="b" l="l" r="r" t="t"/>
                <a:pathLst>
                  <a:path extrusionOk="0" h="74" w="107">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33"/>
              <p:cNvSpPr/>
              <p:nvPr/>
            </p:nvSpPr>
            <p:spPr>
              <a:xfrm>
                <a:off x="5539014" y="2784313"/>
                <a:ext cx="2495" cy="2510"/>
              </a:xfrm>
              <a:custGeom>
                <a:rect b="b" l="l" r="r" t="t"/>
                <a:pathLst>
                  <a:path extrusionOk="0" h="174" w="173">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33"/>
              <p:cNvSpPr/>
              <p:nvPr/>
            </p:nvSpPr>
            <p:spPr>
              <a:xfrm>
                <a:off x="5583147" y="2859137"/>
                <a:ext cx="1543" cy="1053"/>
              </a:xfrm>
              <a:custGeom>
                <a:rect b="b" l="l" r="r" t="t"/>
                <a:pathLst>
                  <a:path extrusionOk="0" h="73" w="107">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33"/>
              <p:cNvSpPr/>
              <p:nvPr/>
            </p:nvSpPr>
            <p:spPr>
              <a:xfrm>
                <a:off x="5573484" y="2871396"/>
                <a:ext cx="1428" cy="1255"/>
              </a:xfrm>
              <a:custGeom>
                <a:rect b="b" l="l" r="r" t="t"/>
                <a:pathLst>
                  <a:path extrusionOk="0" h="87" w="99">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33"/>
              <p:cNvSpPr/>
              <p:nvPr/>
            </p:nvSpPr>
            <p:spPr>
              <a:xfrm>
                <a:off x="5534385" y="2729955"/>
                <a:ext cx="10139" cy="8711"/>
              </a:xfrm>
              <a:custGeom>
                <a:rect b="b" l="l" r="r" t="t"/>
                <a:pathLst>
                  <a:path extrusionOk="0" h="604" w="703">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33"/>
              <p:cNvSpPr/>
              <p:nvPr/>
            </p:nvSpPr>
            <p:spPr>
              <a:xfrm>
                <a:off x="5578099" y="2795159"/>
                <a:ext cx="12634" cy="10846"/>
              </a:xfrm>
              <a:custGeom>
                <a:rect b="b" l="l" r="r" t="t"/>
                <a:pathLst>
                  <a:path extrusionOk="0" h="752" w="876">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33"/>
              <p:cNvSpPr/>
              <p:nvPr/>
            </p:nvSpPr>
            <p:spPr>
              <a:xfrm>
                <a:off x="5459748" y="2638415"/>
                <a:ext cx="3043" cy="2510"/>
              </a:xfrm>
              <a:custGeom>
                <a:rect b="b" l="l" r="r" t="t"/>
                <a:pathLst>
                  <a:path extrusionOk="0" h="174" w="211">
                    <a:moveTo>
                      <a:pt x="112" y="1"/>
                    </a:moveTo>
                    <a:cubicBezTo>
                      <a:pt x="1" y="13"/>
                      <a:pt x="1" y="149"/>
                      <a:pt x="112" y="173"/>
                    </a:cubicBezTo>
                    <a:cubicBezTo>
                      <a:pt x="210" y="149"/>
                      <a:pt x="210" y="13"/>
                      <a:pt x="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33"/>
              <p:cNvSpPr/>
              <p:nvPr/>
            </p:nvSpPr>
            <p:spPr>
              <a:xfrm>
                <a:off x="5344772" y="2741493"/>
                <a:ext cx="2510" cy="2495"/>
              </a:xfrm>
              <a:custGeom>
                <a:rect b="b" l="l" r="r" t="t"/>
                <a:pathLst>
                  <a:path extrusionOk="0" h="173" w="174">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33"/>
              <p:cNvSpPr/>
              <p:nvPr/>
            </p:nvSpPr>
            <p:spPr>
              <a:xfrm>
                <a:off x="5343359" y="3081979"/>
                <a:ext cx="2495" cy="2452"/>
              </a:xfrm>
              <a:custGeom>
                <a:rect b="b" l="l" r="r" t="t"/>
                <a:pathLst>
                  <a:path extrusionOk="0" h="170" w="173">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33"/>
              <p:cNvSpPr/>
              <p:nvPr/>
            </p:nvSpPr>
            <p:spPr>
              <a:xfrm>
                <a:off x="5386237" y="3051057"/>
                <a:ext cx="10442" cy="8956"/>
              </a:xfrm>
              <a:custGeom>
                <a:rect b="b" l="l" r="r" t="t"/>
                <a:pathLst>
                  <a:path extrusionOk="0" h="621" w="724">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33"/>
              <p:cNvSpPr/>
              <p:nvPr/>
            </p:nvSpPr>
            <p:spPr>
              <a:xfrm>
                <a:off x="5338729" y="2970017"/>
                <a:ext cx="11754" cy="10038"/>
              </a:xfrm>
              <a:custGeom>
                <a:rect b="b" l="l" r="r" t="t"/>
                <a:pathLst>
                  <a:path extrusionOk="0" h="696" w="815">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33"/>
              <p:cNvSpPr/>
              <p:nvPr/>
            </p:nvSpPr>
            <p:spPr>
              <a:xfrm>
                <a:off x="5324523" y="3003434"/>
                <a:ext cx="10139" cy="8697"/>
              </a:xfrm>
              <a:custGeom>
                <a:rect b="b" l="l" r="r" t="t"/>
                <a:pathLst>
                  <a:path extrusionOk="0" h="603" w="7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33"/>
              <p:cNvSpPr/>
              <p:nvPr/>
            </p:nvSpPr>
            <p:spPr>
              <a:xfrm>
                <a:off x="5435057" y="2919726"/>
                <a:ext cx="10846" cy="9274"/>
              </a:xfrm>
              <a:custGeom>
                <a:rect b="b" l="l" r="r" t="t"/>
                <a:pathLst>
                  <a:path extrusionOk="0" h="643" w="752">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33"/>
              <p:cNvSpPr/>
              <p:nvPr/>
            </p:nvSpPr>
            <p:spPr>
              <a:xfrm>
                <a:off x="5364675" y="2957931"/>
                <a:ext cx="9086" cy="9086"/>
              </a:xfrm>
              <a:custGeom>
                <a:rect b="b" l="l" r="r" t="t"/>
                <a:pathLst>
                  <a:path extrusionOk="0" h="630" w="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33"/>
              <p:cNvSpPr/>
              <p:nvPr/>
            </p:nvSpPr>
            <p:spPr>
              <a:xfrm>
                <a:off x="5391328" y="3018534"/>
                <a:ext cx="10153" cy="8711"/>
              </a:xfrm>
              <a:custGeom>
                <a:rect b="b" l="l" r="r" t="t"/>
                <a:pathLst>
                  <a:path extrusionOk="0" h="604" w="7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33"/>
              <p:cNvSpPr/>
              <p:nvPr/>
            </p:nvSpPr>
            <p:spPr>
              <a:xfrm>
                <a:off x="5336595" y="3030635"/>
                <a:ext cx="10153" cy="8697"/>
              </a:xfrm>
              <a:custGeom>
                <a:rect b="b" l="l" r="r" t="t"/>
                <a:pathLst>
                  <a:path extrusionOk="0" h="603" w="704">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33"/>
              <p:cNvSpPr/>
              <p:nvPr/>
            </p:nvSpPr>
            <p:spPr>
              <a:xfrm>
                <a:off x="5554821" y="2809019"/>
                <a:ext cx="2510" cy="2495"/>
              </a:xfrm>
              <a:custGeom>
                <a:rect b="b" l="l" r="r" t="t"/>
                <a:pathLst>
                  <a:path extrusionOk="0" h="173" w="174">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33"/>
              <p:cNvSpPr/>
              <p:nvPr/>
            </p:nvSpPr>
            <p:spPr>
              <a:xfrm>
                <a:off x="5690306" y="2806005"/>
                <a:ext cx="1543" cy="1067"/>
              </a:xfrm>
              <a:custGeom>
                <a:rect b="b" l="l" r="r" t="t"/>
                <a:pathLst>
                  <a:path extrusionOk="0" h="74" w="107">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33"/>
              <p:cNvSpPr/>
              <p:nvPr/>
            </p:nvSpPr>
            <p:spPr>
              <a:xfrm>
                <a:off x="5824580" y="2672842"/>
                <a:ext cx="1673" cy="1139"/>
              </a:xfrm>
              <a:custGeom>
                <a:rect b="b" l="l" r="r" t="t"/>
                <a:pathLst>
                  <a:path extrusionOk="0" h="79" w="116">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33"/>
              <p:cNvSpPr/>
              <p:nvPr/>
            </p:nvSpPr>
            <p:spPr>
              <a:xfrm>
                <a:off x="5801662" y="2643924"/>
                <a:ext cx="1255" cy="1442"/>
              </a:xfrm>
              <a:custGeom>
                <a:rect b="b" l="l" r="r" t="t"/>
                <a:pathLst>
                  <a:path extrusionOk="0" h="100" w="87">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33"/>
              <p:cNvSpPr/>
              <p:nvPr/>
            </p:nvSpPr>
            <p:spPr>
              <a:xfrm>
                <a:off x="5714406" y="2639857"/>
                <a:ext cx="1543" cy="1067"/>
              </a:xfrm>
              <a:custGeom>
                <a:rect b="b" l="l" r="r" t="t"/>
                <a:pathLst>
                  <a:path extrusionOk="0" h="74" w="107">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33"/>
              <p:cNvSpPr/>
              <p:nvPr/>
            </p:nvSpPr>
            <p:spPr>
              <a:xfrm>
                <a:off x="5732535" y="2666914"/>
                <a:ext cx="10139" cy="8668"/>
              </a:xfrm>
              <a:custGeom>
                <a:rect b="b" l="l" r="r" t="t"/>
                <a:pathLst>
                  <a:path extrusionOk="0" h="601" w="703">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33"/>
              <p:cNvSpPr/>
              <p:nvPr/>
            </p:nvSpPr>
            <p:spPr>
              <a:xfrm>
                <a:off x="5751371" y="2640102"/>
                <a:ext cx="10500" cy="9000"/>
              </a:xfrm>
              <a:custGeom>
                <a:rect b="b" l="l" r="r" t="t"/>
                <a:pathLst>
                  <a:path extrusionOk="0" h="624" w="728">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33"/>
              <p:cNvSpPr/>
              <p:nvPr/>
            </p:nvSpPr>
            <p:spPr>
              <a:xfrm>
                <a:off x="5634607" y="2637103"/>
                <a:ext cx="11754" cy="9865"/>
              </a:xfrm>
              <a:custGeom>
                <a:rect b="b" l="l" r="r" t="t"/>
                <a:pathLst>
                  <a:path extrusionOk="0" h="684" w="815">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33"/>
              <p:cNvSpPr/>
              <p:nvPr/>
            </p:nvSpPr>
            <p:spPr>
              <a:xfrm>
                <a:off x="5704801" y="2660986"/>
                <a:ext cx="8553" cy="8553"/>
              </a:xfrm>
              <a:custGeom>
                <a:rect b="b" l="l" r="r" t="t"/>
                <a:pathLst>
                  <a:path extrusionOk="0" h="593" w="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33"/>
              <p:cNvSpPr/>
              <p:nvPr/>
            </p:nvSpPr>
            <p:spPr>
              <a:xfrm>
                <a:off x="5747636" y="2765477"/>
                <a:ext cx="1255" cy="1255"/>
              </a:xfrm>
              <a:custGeom>
                <a:rect b="b" l="l" r="r" t="t"/>
                <a:pathLst>
                  <a:path extrusionOk="0" h="87" w="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33"/>
              <p:cNvSpPr/>
              <p:nvPr/>
            </p:nvSpPr>
            <p:spPr>
              <a:xfrm>
                <a:off x="5762029" y="2873040"/>
                <a:ext cx="1428" cy="1341"/>
              </a:xfrm>
              <a:custGeom>
                <a:rect b="b" l="l" r="r" t="t"/>
                <a:pathLst>
                  <a:path extrusionOk="0" h="93" w="99">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33"/>
              <p:cNvSpPr/>
              <p:nvPr/>
            </p:nvSpPr>
            <p:spPr>
              <a:xfrm>
                <a:off x="5610983" y="2640102"/>
                <a:ext cx="10312" cy="9000"/>
              </a:xfrm>
              <a:custGeom>
                <a:rect b="b" l="l" r="r" t="t"/>
                <a:pathLst>
                  <a:path extrusionOk="0" h="624" w="715">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33"/>
              <p:cNvSpPr/>
              <p:nvPr/>
            </p:nvSpPr>
            <p:spPr>
              <a:xfrm>
                <a:off x="5740526" y="2804043"/>
                <a:ext cx="1788" cy="1428"/>
              </a:xfrm>
              <a:custGeom>
                <a:rect b="b" l="l" r="r" t="t"/>
                <a:pathLst>
                  <a:path extrusionOk="0" h="99" w="124">
                    <a:moveTo>
                      <a:pt x="62" y="0"/>
                    </a:moveTo>
                    <a:cubicBezTo>
                      <a:pt x="0" y="0"/>
                      <a:pt x="0" y="99"/>
                      <a:pt x="62" y="99"/>
                    </a:cubicBezTo>
                    <a:cubicBezTo>
                      <a:pt x="124" y="99"/>
                      <a:pt x="124"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33"/>
              <p:cNvSpPr/>
              <p:nvPr/>
            </p:nvSpPr>
            <p:spPr>
              <a:xfrm>
                <a:off x="5696450" y="2758713"/>
                <a:ext cx="1601" cy="1053"/>
              </a:xfrm>
              <a:custGeom>
                <a:rect b="b" l="l" r="r" t="t"/>
                <a:pathLst>
                  <a:path extrusionOk="0" h="73" w="111">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33"/>
              <p:cNvSpPr/>
              <p:nvPr/>
            </p:nvSpPr>
            <p:spPr>
              <a:xfrm>
                <a:off x="5623415" y="2631665"/>
                <a:ext cx="1442" cy="1255"/>
              </a:xfrm>
              <a:custGeom>
                <a:rect b="b" l="l" r="r" t="t"/>
                <a:pathLst>
                  <a:path extrusionOk="0" h="87" w="10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33"/>
              <p:cNvSpPr/>
              <p:nvPr/>
            </p:nvSpPr>
            <p:spPr>
              <a:xfrm>
                <a:off x="5604752" y="2631665"/>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33"/>
              <p:cNvSpPr/>
              <p:nvPr/>
            </p:nvSpPr>
            <p:spPr>
              <a:xfrm>
                <a:off x="5756347" y="2773842"/>
                <a:ext cx="1543" cy="1067"/>
              </a:xfrm>
              <a:custGeom>
                <a:rect b="b" l="l" r="r" t="t"/>
                <a:pathLst>
                  <a:path extrusionOk="0" h="74" w="107">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33"/>
              <p:cNvSpPr/>
              <p:nvPr/>
            </p:nvSpPr>
            <p:spPr>
              <a:xfrm>
                <a:off x="5769486" y="2880280"/>
                <a:ext cx="1543" cy="1067"/>
              </a:xfrm>
              <a:custGeom>
                <a:rect b="b" l="l" r="r" t="t"/>
                <a:pathLst>
                  <a:path extrusionOk="0" h="74" w="107">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33"/>
              <p:cNvSpPr/>
              <p:nvPr/>
            </p:nvSpPr>
            <p:spPr>
              <a:xfrm>
                <a:off x="5779971" y="2780058"/>
                <a:ext cx="10153" cy="8697"/>
              </a:xfrm>
              <a:custGeom>
                <a:rect b="b" l="l" r="r" t="t"/>
                <a:pathLst>
                  <a:path extrusionOk="0" h="603" w="704">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33"/>
              <p:cNvSpPr/>
              <p:nvPr/>
            </p:nvSpPr>
            <p:spPr>
              <a:xfrm>
                <a:off x="5691835" y="2635660"/>
                <a:ext cx="10327" cy="9000"/>
              </a:xfrm>
              <a:custGeom>
                <a:rect b="b" l="l" r="r" t="t"/>
                <a:pathLst>
                  <a:path extrusionOk="0" h="624" w="716">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33"/>
              <p:cNvSpPr/>
              <p:nvPr/>
            </p:nvSpPr>
            <p:spPr>
              <a:xfrm>
                <a:off x="5636525" y="2769227"/>
                <a:ext cx="1413" cy="1067"/>
              </a:xfrm>
              <a:custGeom>
                <a:rect b="b" l="l" r="r" t="t"/>
                <a:pathLst>
                  <a:path extrusionOk="0" h="74" w="98">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33"/>
              <p:cNvSpPr/>
              <p:nvPr/>
            </p:nvSpPr>
            <p:spPr>
              <a:xfrm>
                <a:off x="5629991" y="2818076"/>
                <a:ext cx="10673" cy="9259"/>
              </a:xfrm>
              <a:custGeom>
                <a:rect b="b" l="l" r="r" t="t"/>
                <a:pathLst>
                  <a:path extrusionOk="0" h="642" w="74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33"/>
              <p:cNvSpPr/>
              <p:nvPr/>
            </p:nvSpPr>
            <p:spPr>
              <a:xfrm>
                <a:off x="5555355" y="2832657"/>
                <a:ext cx="10139" cy="8697"/>
              </a:xfrm>
              <a:custGeom>
                <a:rect b="b" l="l" r="r" t="t"/>
                <a:pathLst>
                  <a:path extrusionOk="0" h="603" w="7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33"/>
              <p:cNvSpPr/>
              <p:nvPr/>
            </p:nvSpPr>
            <p:spPr>
              <a:xfrm>
                <a:off x="5730040" y="2920447"/>
                <a:ext cx="1543" cy="1067"/>
              </a:xfrm>
              <a:custGeom>
                <a:rect b="b" l="l" r="r" t="t"/>
                <a:pathLst>
                  <a:path extrusionOk="0" h="74" w="107">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33"/>
              <p:cNvSpPr/>
              <p:nvPr/>
            </p:nvSpPr>
            <p:spPr>
              <a:xfrm>
                <a:off x="5651668" y="2794106"/>
                <a:ext cx="10153" cy="8711"/>
              </a:xfrm>
              <a:custGeom>
                <a:rect b="b" l="l" r="r" t="t"/>
                <a:pathLst>
                  <a:path extrusionOk="0" h="604" w="7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33"/>
              <p:cNvSpPr/>
              <p:nvPr/>
            </p:nvSpPr>
            <p:spPr>
              <a:xfrm>
                <a:off x="5703388" y="2726811"/>
                <a:ext cx="10139" cy="8653"/>
              </a:xfrm>
              <a:custGeom>
                <a:rect b="b" l="l" r="r" t="t"/>
                <a:pathLst>
                  <a:path extrusionOk="0" h="600" w="703">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33"/>
              <p:cNvSpPr/>
              <p:nvPr/>
            </p:nvSpPr>
            <p:spPr>
              <a:xfrm>
                <a:off x="5713512" y="2758800"/>
                <a:ext cx="10327" cy="9000"/>
              </a:xfrm>
              <a:custGeom>
                <a:rect b="b" l="l" r="r" t="t"/>
                <a:pathLst>
                  <a:path extrusionOk="0" h="624" w="716">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33"/>
              <p:cNvSpPr/>
              <p:nvPr/>
            </p:nvSpPr>
            <p:spPr>
              <a:xfrm>
                <a:off x="5686153" y="2851306"/>
                <a:ext cx="1255" cy="1442"/>
              </a:xfrm>
              <a:custGeom>
                <a:rect b="b" l="l" r="r" t="t"/>
                <a:pathLst>
                  <a:path extrusionOk="0" h="100" w="87">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33"/>
              <p:cNvSpPr/>
              <p:nvPr/>
            </p:nvSpPr>
            <p:spPr>
              <a:xfrm>
                <a:off x="5805037" y="2773482"/>
                <a:ext cx="1543" cy="1067"/>
              </a:xfrm>
              <a:custGeom>
                <a:rect b="b" l="l" r="r" t="t"/>
                <a:pathLst>
                  <a:path extrusionOk="0" h="74" w="107">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33"/>
              <p:cNvSpPr/>
              <p:nvPr/>
            </p:nvSpPr>
            <p:spPr>
              <a:xfrm>
                <a:off x="5681985" y="2933586"/>
                <a:ext cx="1514" cy="1067"/>
              </a:xfrm>
              <a:custGeom>
                <a:rect b="b" l="l" r="r" t="t"/>
                <a:pathLst>
                  <a:path extrusionOk="0" h="74" w="105">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33"/>
              <p:cNvSpPr/>
              <p:nvPr/>
            </p:nvSpPr>
            <p:spPr>
              <a:xfrm>
                <a:off x="5779798" y="2722916"/>
                <a:ext cx="1514" cy="995"/>
              </a:xfrm>
              <a:custGeom>
                <a:rect b="b" l="l" r="r" t="t"/>
                <a:pathLst>
                  <a:path extrusionOk="0" h="69" w="105">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33"/>
              <p:cNvSpPr/>
              <p:nvPr/>
            </p:nvSpPr>
            <p:spPr>
              <a:xfrm>
                <a:off x="5809479" y="2690495"/>
                <a:ext cx="10139" cy="8639"/>
              </a:xfrm>
              <a:custGeom>
                <a:rect b="b" l="l" r="r" t="t"/>
                <a:pathLst>
                  <a:path extrusionOk="0" h="599" w="703">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33"/>
              <p:cNvSpPr/>
              <p:nvPr/>
            </p:nvSpPr>
            <p:spPr>
              <a:xfrm>
                <a:off x="5787788" y="2675914"/>
                <a:ext cx="10153" cy="8653"/>
              </a:xfrm>
              <a:custGeom>
                <a:rect b="b" l="l" r="r" t="t"/>
                <a:pathLst>
                  <a:path extrusionOk="0" h="600" w="704">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33"/>
              <p:cNvSpPr/>
              <p:nvPr/>
            </p:nvSpPr>
            <p:spPr>
              <a:xfrm>
                <a:off x="5705162" y="2781443"/>
                <a:ext cx="6764" cy="5913"/>
              </a:xfrm>
              <a:custGeom>
                <a:rect b="b" l="l" r="r" t="t"/>
                <a:pathLst>
                  <a:path extrusionOk="0" h="410" w="469">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33"/>
              <p:cNvSpPr/>
              <p:nvPr/>
            </p:nvSpPr>
            <p:spPr>
              <a:xfrm>
                <a:off x="5402534" y="2724791"/>
                <a:ext cx="1428" cy="1385"/>
              </a:xfrm>
              <a:custGeom>
                <a:rect b="b" l="l" r="r" t="t"/>
                <a:pathLst>
                  <a:path extrusionOk="0" h="96" w="99">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33"/>
              <p:cNvSpPr/>
              <p:nvPr/>
            </p:nvSpPr>
            <p:spPr>
              <a:xfrm>
                <a:off x="5521592" y="2689240"/>
                <a:ext cx="10673" cy="9187"/>
              </a:xfrm>
              <a:custGeom>
                <a:rect b="b" l="l" r="r" t="t"/>
                <a:pathLst>
                  <a:path extrusionOk="0" h="637" w="74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33"/>
              <p:cNvSpPr/>
              <p:nvPr/>
            </p:nvSpPr>
            <p:spPr>
              <a:xfrm>
                <a:off x="5542923" y="2643218"/>
                <a:ext cx="6764" cy="5827"/>
              </a:xfrm>
              <a:custGeom>
                <a:rect b="b" l="l" r="r" t="t"/>
                <a:pathLst>
                  <a:path extrusionOk="0" h="404" w="469">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33"/>
              <p:cNvSpPr/>
              <p:nvPr/>
            </p:nvSpPr>
            <p:spPr>
              <a:xfrm>
                <a:off x="5401813" y="2685692"/>
                <a:ext cx="8726" cy="8538"/>
              </a:xfrm>
              <a:custGeom>
                <a:rect b="b" l="l" r="r" t="t"/>
                <a:pathLst>
                  <a:path extrusionOk="0" h="592" w="605">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33"/>
              <p:cNvSpPr/>
              <p:nvPr/>
            </p:nvSpPr>
            <p:spPr>
              <a:xfrm>
                <a:off x="5372680" y="2713037"/>
                <a:ext cx="5408" cy="4139"/>
              </a:xfrm>
              <a:custGeom>
                <a:rect b="b" l="l" r="r" t="t"/>
                <a:pathLst>
                  <a:path extrusionOk="0" h="287" w="375">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33"/>
              <p:cNvSpPr/>
              <p:nvPr/>
            </p:nvSpPr>
            <p:spPr>
              <a:xfrm>
                <a:off x="5548245" y="2668875"/>
                <a:ext cx="10153" cy="8653"/>
              </a:xfrm>
              <a:custGeom>
                <a:rect b="b" l="l" r="r" t="t"/>
                <a:pathLst>
                  <a:path extrusionOk="0" h="600" w="704">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33"/>
              <p:cNvSpPr/>
              <p:nvPr/>
            </p:nvSpPr>
            <p:spPr>
              <a:xfrm>
                <a:off x="5427586" y="2756766"/>
                <a:ext cx="10139" cy="8653"/>
              </a:xfrm>
              <a:custGeom>
                <a:rect b="b" l="l" r="r" t="t"/>
                <a:pathLst>
                  <a:path extrusionOk="0" h="600" w="703">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33"/>
              <p:cNvSpPr/>
              <p:nvPr/>
            </p:nvSpPr>
            <p:spPr>
              <a:xfrm>
                <a:off x="5328604" y="2715893"/>
                <a:ext cx="10139" cy="8711"/>
              </a:xfrm>
              <a:custGeom>
                <a:rect b="b" l="l" r="r" t="t"/>
                <a:pathLst>
                  <a:path extrusionOk="0" h="604" w="703">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33"/>
              <p:cNvSpPr/>
              <p:nvPr/>
            </p:nvSpPr>
            <p:spPr>
              <a:xfrm>
                <a:off x="5356498" y="2859815"/>
                <a:ext cx="10153" cy="8754"/>
              </a:xfrm>
              <a:custGeom>
                <a:rect b="b" l="l" r="r" t="t"/>
                <a:pathLst>
                  <a:path extrusionOk="0" h="607" w="704">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33"/>
              <p:cNvSpPr/>
              <p:nvPr/>
            </p:nvSpPr>
            <p:spPr>
              <a:xfrm>
                <a:off x="5353310" y="2795274"/>
                <a:ext cx="10673" cy="9144"/>
              </a:xfrm>
              <a:custGeom>
                <a:rect b="b" l="l" r="r" t="t"/>
                <a:pathLst>
                  <a:path extrusionOk="0" h="634" w="74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33"/>
              <p:cNvSpPr/>
              <p:nvPr/>
            </p:nvSpPr>
            <p:spPr>
              <a:xfrm>
                <a:off x="5220739" y="2811975"/>
                <a:ext cx="10327" cy="8956"/>
              </a:xfrm>
              <a:custGeom>
                <a:rect b="b" l="l" r="r" t="t"/>
                <a:pathLst>
                  <a:path extrusionOk="0" h="621" w="716">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33"/>
              <p:cNvSpPr/>
              <p:nvPr/>
            </p:nvSpPr>
            <p:spPr>
              <a:xfrm>
                <a:off x="5316879" y="2796125"/>
                <a:ext cx="10673" cy="9173"/>
              </a:xfrm>
              <a:custGeom>
                <a:rect b="b" l="l" r="r" t="t"/>
                <a:pathLst>
                  <a:path extrusionOk="0" h="636" w="74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33"/>
              <p:cNvSpPr/>
              <p:nvPr/>
            </p:nvSpPr>
            <p:spPr>
              <a:xfrm>
                <a:off x="5495646" y="2795765"/>
                <a:ext cx="10673" cy="9000"/>
              </a:xfrm>
              <a:custGeom>
                <a:rect b="b" l="l" r="r" t="t"/>
                <a:pathLst>
                  <a:path extrusionOk="0" h="624" w="74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33"/>
              <p:cNvSpPr/>
              <p:nvPr/>
            </p:nvSpPr>
            <p:spPr>
              <a:xfrm>
                <a:off x="5524087" y="2758728"/>
                <a:ext cx="9072" cy="9259"/>
              </a:xfrm>
              <a:custGeom>
                <a:rect b="b" l="l" r="r" t="t"/>
                <a:pathLst>
                  <a:path extrusionOk="0" h="642" w="629">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33"/>
              <p:cNvSpPr/>
              <p:nvPr/>
            </p:nvSpPr>
            <p:spPr>
              <a:xfrm>
                <a:off x="5468099" y="2840287"/>
                <a:ext cx="10500" cy="8971"/>
              </a:xfrm>
              <a:custGeom>
                <a:rect b="b" l="l" r="r" t="t"/>
                <a:pathLst>
                  <a:path extrusionOk="0" h="622" w="728">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33"/>
              <p:cNvSpPr/>
              <p:nvPr/>
            </p:nvSpPr>
            <p:spPr>
              <a:xfrm>
                <a:off x="5383338" y="2808601"/>
                <a:ext cx="10500" cy="8956"/>
              </a:xfrm>
              <a:custGeom>
                <a:rect b="b" l="l" r="r" t="t"/>
                <a:pathLst>
                  <a:path extrusionOk="0" h="621" w="728">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33"/>
              <p:cNvSpPr/>
              <p:nvPr/>
            </p:nvSpPr>
            <p:spPr>
              <a:xfrm>
                <a:off x="5454426" y="2896087"/>
                <a:ext cx="10139" cy="8754"/>
              </a:xfrm>
              <a:custGeom>
                <a:rect b="b" l="l" r="r" t="t"/>
                <a:pathLst>
                  <a:path extrusionOk="0" h="607" w="703">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33"/>
              <p:cNvSpPr/>
              <p:nvPr/>
            </p:nvSpPr>
            <p:spPr>
              <a:xfrm>
                <a:off x="5501516" y="2725339"/>
                <a:ext cx="10139" cy="8697"/>
              </a:xfrm>
              <a:custGeom>
                <a:rect b="b" l="l" r="r" t="t"/>
                <a:pathLst>
                  <a:path extrusionOk="0" h="603" w="7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33"/>
              <p:cNvSpPr/>
              <p:nvPr/>
            </p:nvSpPr>
            <p:spPr>
              <a:xfrm>
                <a:off x="5451225" y="2812408"/>
                <a:ext cx="10139" cy="8711"/>
              </a:xfrm>
              <a:custGeom>
                <a:rect b="b" l="l" r="r" t="t"/>
                <a:pathLst>
                  <a:path extrusionOk="0" h="604" w="703">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33"/>
              <p:cNvSpPr/>
              <p:nvPr/>
            </p:nvSpPr>
            <p:spPr>
              <a:xfrm>
                <a:off x="5449090" y="2656198"/>
                <a:ext cx="10139" cy="8711"/>
              </a:xfrm>
              <a:custGeom>
                <a:rect b="b" l="l" r="r" t="t"/>
                <a:pathLst>
                  <a:path extrusionOk="0" h="604" w="703">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33"/>
              <p:cNvSpPr/>
              <p:nvPr/>
            </p:nvSpPr>
            <p:spPr>
              <a:xfrm>
                <a:off x="5360767" y="2687480"/>
                <a:ext cx="10153" cy="8711"/>
              </a:xfrm>
              <a:custGeom>
                <a:rect b="b" l="l" r="r" t="t"/>
                <a:pathLst>
                  <a:path extrusionOk="0" h="604" w="7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3"/>
              <p:cNvSpPr/>
              <p:nvPr/>
            </p:nvSpPr>
            <p:spPr>
              <a:xfrm>
                <a:off x="5396304" y="2755699"/>
                <a:ext cx="9966" cy="8581"/>
              </a:xfrm>
              <a:custGeom>
                <a:rect b="b" l="l" r="r" t="t"/>
                <a:pathLst>
                  <a:path extrusionOk="0" h="595" w="691">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3"/>
              <p:cNvSpPr/>
              <p:nvPr/>
            </p:nvSpPr>
            <p:spPr>
              <a:xfrm>
                <a:off x="5416207" y="2650746"/>
                <a:ext cx="10153" cy="8653"/>
              </a:xfrm>
              <a:custGeom>
                <a:rect b="b" l="l" r="r" t="t"/>
                <a:pathLst>
                  <a:path extrusionOk="0" h="600" w="704">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3"/>
              <p:cNvSpPr/>
              <p:nvPr/>
            </p:nvSpPr>
            <p:spPr>
              <a:xfrm>
                <a:off x="5502929" y="2635112"/>
                <a:ext cx="10153" cy="8653"/>
              </a:xfrm>
              <a:custGeom>
                <a:rect b="b" l="l" r="r" t="t"/>
                <a:pathLst>
                  <a:path extrusionOk="0" h="600" w="704">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3"/>
              <p:cNvSpPr/>
              <p:nvPr/>
            </p:nvSpPr>
            <p:spPr>
              <a:xfrm>
                <a:off x="5299644" y="2708047"/>
                <a:ext cx="6764" cy="5740"/>
              </a:xfrm>
              <a:custGeom>
                <a:rect b="b" l="l" r="r" t="t"/>
                <a:pathLst>
                  <a:path extrusionOk="0" h="398" w="469">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3"/>
              <p:cNvSpPr/>
              <p:nvPr/>
            </p:nvSpPr>
            <p:spPr>
              <a:xfrm>
                <a:off x="5304086" y="2728700"/>
                <a:ext cx="10139" cy="8711"/>
              </a:xfrm>
              <a:custGeom>
                <a:rect b="b" l="l" r="r" t="t"/>
                <a:pathLst>
                  <a:path extrusionOk="0" h="604" w="703">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3"/>
              <p:cNvSpPr/>
              <p:nvPr/>
            </p:nvSpPr>
            <p:spPr>
              <a:xfrm>
                <a:off x="5265160" y="2700086"/>
                <a:ext cx="10153" cy="8653"/>
              </a:xfrm>
              <a:custGeom>
                <a:rect b="b" l="l" r="r" t="t"/>
                <a:pathLst>
                  <a:path extrusionOk="0" h="600" w="704">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3"/>
              <p:cNvSpPr/>
              <p:nvPr/>
            </p:nvSpPr>
            <p:spPr>
              <a:xfrm>
                <a:off x="5270540" y="2725671"/>
                <a:ext cx="6721" cy="5726"/>
              </a:xfrm>
              <a:custGeom>
                <a:rect b="b" l="l" r="r" t="t"/>
                <a:pathLst>
                  <a:path extrusionOk="0" h="397" w="466">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3"/>
              <p:cNvSpPr/>
              <p:nvPr/>
            </p:nvSpPr>
            <p:spPr>
              <a:xfrm>
                <a:off x="5252540" y="2791221"/>
                <a:ext cx="10327" cy="8740"/>
              </a:xfrm>
              <a:custGeom>
                <a:rect b="b" l="l" r="r" t="t"/>
                <a:pathLst>
                  <a:path extrusionOk="0" h="606" w="71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3"/>
              <p:cNvSpPr/>
              <p:nvPr/>
            </p:nvSpPr>
            <p:spPr>
              <a:xfrm>
                <a:off x="5228556" y="2890232"/>
                <a:ext cx="10139" cy="8610"/>
              </a:xfrm>
              <a:custGeom>
                <a:rect b="b" l="l" r="r" t="t"/>
                <a:pathLst>
                  <a:path extrusionOk="0" h="597" w="703">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3"/>
              <p:cNvSpPr/>
              <p:nvPr/>
            </p:nvSpPr>
            <p:spPr>
              <a:xfrm>
                <a:off x="5322201" y="2935720"/>
                <a:ext cx="8726" cy="8726"/>
              </a:xfrm>
              <a:custGeom>
                <a:rect b="b" l="l" r="r" t="t"/>
                <a:pathLst>
                  <a:path extrusionOk="0" h="605" w="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3"/>
              <p:cNvSpPr/>
              <p:nvPr/>
            </p:nvSpPr>
            <p:spPr>
              <a:xfrm>
                <a:off x="5741420" y="2923202"/>
                <a:ext cx="1514" cy="981"/>
              </a:xfrm>
              <a:custGeom>
                <a:rect b="b" l="l" r="r" t="t"/>
                <a:pathLst>
                  <a:path extrusionOk="0" h="68" w="105">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3"/>
              <p:cNvSpPr/>
              <p:nvPr/>
            </p:nvSpPr>
            <p:spPr>
              <a:xfrm>
                <a:off x="5792230" y="3046428"/>
                <a:ext cx="6952" cy="5913"/>
              </a:xfrm>
              <a:custGeom>
                <a:rect b="b" l="l" r="r" t="t"/>
                <a:pathLst>
                  <a:path extrusionOk="0" h="410" w="482">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3"/>
              <p:cNvSpPr/>
              <p:nvPr/>
            </p:nvSpPr>
            <p:spPr>
              <a:xfrm>
                <a:off x="5808701" y="3075575"/>
                <a:ext cx="1500" cy="1067"/>
              </a:xfrm>
              <a:custGeom>
                <a:rect b="b" l="l" r="r" t="t"/>
                <a:pathLst>
                  <a:path extrusionOk="0" h="74" w="10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3"/>
              <p:cNvSpPr/>
              <p:nvPr/>
            </p:nvSpPr>
            <p:spPr>
              <a:xfrm>
                <a:off x="5796643" y="3072907"/>
                <a:ext cx="2510" cy="1716"/>
              </a:xfrm>
              <a:custGeom>
                <a:rect b="b" l="l" r="r" t="t"/>
                <a:pathLst>
                  <a:path extrusionOk="0" h="119" w="174">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3"/>
              <p:cNvSpPr/>
              <p:nvPr/>
            </p:nvSpPr>
            <p:spPr>
              <a:xfrm>
                <a:off x="5768419" y="3074494"/>
                <a:ext cx="1442" cy="909"/>
              </a:xfrm>
              <a:custGeom>
                <a:rect b="b" l="l" r="r" t="t"/>
                <a:pathLst>
                  <a:path extrusionOk="0" h="63" w="10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3"/>
              <p:cNvSpPr/>
              <p:nvPr/>
            </p:nvSpPr>
            <p:spPr>
              <a:xfrm>
                <a:off x="5867227" y="2968647"/>
                <a:ext cx="2510" cy="2452"/>
              </a:xfrm>
              <a:custGeom>
                <a:rect b="b" l="l" r="r" t="t"/>
                <a:pathLst>
                  <a:path extrusionOk="0" h="170" w="174">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3"/>
              <p:cNvSpPr/>
              <p:nvPr/>
            </p:nvSpPr>
            <p:spPr>
              <a:xfrm>
                <a:off x="5809292" y="3012463"/>
                <a:ext cx="10153" cy="8754"/>
              </a:xfrm>
              <a:custGeom>
                <a:rect b="b" l="l" r="r" t="t"/>
                <a:pathLst>
                  <a:path extrusionOk="0" h="607" w="704">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3"/>
              <p:cNvSpPr/>
              <p:nvPr/>
            </p:nvSpPr>
            <p:spPr>
              <a:xfrm>
                <a:off x="5827421" y="2945672"/>
                <a:ext cx="1976" cy="1442"/>
              </a:xfrm>
              <a:custGeom>
                <a:rect b="b" l="l" r="r" t="t"/>
                <a:pathLst>
                  <a:path extrusionOk="0" h="100" w="137">
                    <a:moveTo>
                      <a:pt x="75" y="1"/>
                    </a:moveTo>
                    <a:cubicBezTo>
                      <a:pt x="1" y="1"/>
                      <a:pt x="1" y="99"/>
                      <a:pt x="75" y="99"/>
                    </a:cubicBezTo>
                    <a:cubicBezTo>
                      <a:pt x="136" y="99"/>
                      <a:pt x="136" y="1"/>
                      <a:pt x="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3"/>
              <p:cNvSpPr/>
              <p:nvPr/>
            </p:nvSpPr>
            <p:spPr>
              <a:xfrm>
                <a:off x="5845377" y="2995444"/>
                <a:ext cx="1543" cy="1067"/>
              </a:xfrm>
              <a:custGeom>
                <a:rect b="b" l="l" r="r" t="t"/>
                <a:pathLst>
                  <a:path extrusionOk="0" h="74" w="107">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3"/>
              <p:cNvSpPr/>
              <p:nvPr/>
            </p:nvSpPr>
            <p:spPr>
              <a:xfrm>
                <a:off x="5804316" y="2998473"/>
                <a:ext cx="1543" cy="1053"/>
              </a:xfrm>
              <a:custGeom>
                <a:rect b="b" l="l" r="r" t="t"/>
                <a:pathLst>
                  <a:path extrusionOk="0" h="73" w="107">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3"/>
              <p:cNvSpPr/>
              <p:nvPr/>
            </p:nvSpPr>
            <p:spPr>
              <a:xfrm>
                <a:off x="5853194" y="3025515"/>
                <a:ext cx="6937" cy="5827"/>
              </a:xfrm>
              <a:custGeom>
                <a:rect b="b" l="l" r="r" t="t"/>
                <a:pathLst>
                  <a:path extrusionOk="0" h="404" w="481">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3"/>
              <p:cNvSpPr/>
              <p:nvPr/>
            </p:nvSpPr>
            <p:spPr>
              <a:xfrm>
                <a:off x="5844310" y="3078244"/>
                <a:ext cx="10139" cy="8711"/>
              </a:xfrm>
              <a:custGeom>
                <a:rect b="b" l="l" r="r" t="t"/>
                <a:pathLst>
                  <a:path extrusionOk="0" h="604" w="703">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3"/>
              <p:cNvSpPr/>
              <p:nvPr/>
            </p:nvSpPr>
            <p:spPr>
              <a:xfrm>
                <a:off x="5621814" y="2689601"/>
                <a:ext cx="9966" cy="8581"/>
              </a:xfrm>
              <a:custGeom>
                <a:rect b="b" l="l" r="r" t="t"/>
                <a:pathLst>
                  <a:path extrusionOk="0" h="595" w="691">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3"/>
              <p:cNvSpPr/>
              <p:nvPr/>
            </p:nvSpPr>
            <p:spPr>
              <a:xfrm>
                <a:off x="5711262" y="2805283"/>
                <a:ext cx="10557" cy="8783"/>
              </a:xfrm>
              <a:custGeom>
                <a:rect b="b" l="l" r="r" t="t"/>
                <a:pathLst>
                  <a:path extrusionOk="0" h="609" w="732">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3"/>
              <p:cNvSpPr/>
              <p:nvPr/>
            </p:nvSpPr>
            <p:spPr>
              <a:xfrm>
                <a:off x="5845017" y="3049990"/>
                <a:ext cx="10139" cy="8697"/>
              </a:xfrm>
              <a:custGeom>
                <a:rect b="b" l="l" r="r" t="t"/>
                <a:pathLst>
                  <a:path extrusionOk="0" h="603" w="7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3"/>
              <p:cNvSpPr/>
              <p:nvPr/>
            </p:nvSpPr>
            <p:spPr>
              <a:xfrm>
                <a:off x="5751011" y="2714306"/>
                <a:ext cx="10139" cy="8639"/>
              </a:xfrm>
              <a:custGeom>
                <a:rect b="b" l="l" r="r" t="t"/>
                <a:pathLst>
                  <a:path extrusionOk="0" h="599" w="703">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3"/>
              <p:cNvSpPr/>
              <p:nvPr/>
            </p:nvSpPr>
            <p:spPr>
              <a:xfrm>
                <a:off x="5564239" y="2624642"/>
                <a:ext cx="10500" cy="9000"/>
              </a:xfrm>
              <a:custGeom>
                <a:rect b="b" l="l" r="r" t="t"/>
                <a:pathLst>
                  <a:path extrusionOk="0" h="624" w="728">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33"/>
              <p:cNvSpPr/>
              <p:nvPr/>
            </p:nvSpPr>
            <p:spPr>
              <a:xfrm>
                <a:off x="5016199" y="3065105"/>
                <a:ext cx="9966" cy="8711"/>
              </a:xfrm>
              <a:custGeom>
                <a:rect b="b" l="l" r="r" t="t"/>
                <a:pathLst>
                  <a:path extrusionOk="0" h="604" w="691">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33"/>
              <p:cNvSpPr/>
              <p:nvPr/>
            </p:nvSpPr>
            <p:spPr>
              <a:xfrm>
                <a:off x="5101493" y="2970147"/>
                <a:ext cx="10456" cy="8956"/>
              </a:xfrm>
              <a:custGeom>
                <a:rect b="b" l="l" r="r" t="t"/>
                <a:pathLst>
                  <a:path extrusionOk="0" h="621" w="725">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3"/>
              <p:cNvSpPr/>
              <p:nvPr/>
            </p:nvSpPr>
            <p:spPr>
              <a:xfrm>
                <a:off x="5053870" y="2918313"/>
                <a:ext cx="8553" cy="8538"/>
              </a:xfrm>
              <a:custGeom>
                <a:rect b="b" l="l" r="r" t="t"/>
                <a:pathLst>
                  <a:path extrusionOk="0" h="592" w="593">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3"/>
              <p:cNvSpPr/>
              <p:nvPr/>
            </p:nvSpPr>
            <p:spPr>
              <a:xfrm>
                <a:off x="4971417" y="2697677"/>
                <a:ext cx="10442" cy="9000"/>
              </a:xfrm>
              <a:custGeom>
                <a:rect b="b" l="l" r="r" t="t"/>
                <a:pathLst>
                  <a:path extrusionOk="0" h="624" w="7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3"/>
              <p:cNvSpPr/>
              <p:nvPr/>
            </p:nvSpPr>
            <p:spPr>
              <a:xfrm>
                <a:off x="4962533" y="2758367"/>
                <a:ext cx="10500" cy="8971"/>
              </a:xfrm>
              <a:custGeom>
                <a:rect b="b" l="l" r="r" t="t"/>
                <a:pathLst>
                  <a:path extrusionOk="0" h="622" w="728">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3"/>
              <p:cNvSpPr/>
              <p:nvPr/>
            </p:nvSpPr>
            <p:spPr>
              <a:xfrm>
                <a:off x="4864085" y="2831215"/>
                <a:ext cx="10139" cy="8726"/>
              </a:xfrm>
              <a:custGeom>
                <a:rect b="b" l="l" r="r" t="t"/>
                <a:pathLst>
                  <a:path extrusionOk="0" h="605" w="703">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3"/>
              <p:cNvSpPr/>
              <p:nvPr/>
            </p:nvSpPr>
            <p:spPr>
              <a:xfrm>
                <a:off x="4950620" y="2707730"/>
                <a:ext cx="1442" cy="1255"/>
              </a:xfrm>
              <a:custGeom>
                <a:rect b="b" l="l" r="r" t="t"/>
                <a:pathLst>
                  <a:path extrusionOk="0" h="87" w="10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3"/>
              <p:cNvSpPr/>
              <p:nvPr/>
            </p:nvSpPr>
            <p:spPr>
              <a:xfrm>
                <a:off x="4827653" y="2793558"/>
                <a:ext cx="10500" cy="9000"/>
              </a:xfrm>
              <a:custGeom>
                <a:rect b="b" l="l" r="r" t="t"/>
                <a:pathLst>
                  <a:path extrusionOk="0" h="624" w="728">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3"/>
              <p:cNvSpPr/>
              <p:nvPr/>
            </p:nvSpPr>
            <p:spPr>
              <a:xfrm>
                <a:off x="5008742" y="2645439"/>
                <a:ext cx="1514" cy="995"/>
              </a:xfrm>
              <a:custGeom>
                <a:rect b="b" l="l" r="r" t="t"/>
                <a:pathLst>
                  <a:path extrusionOk="0" h="69" w="105">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3"/>
              <p:cNvSpPr/>
              <p:nvPr/>
            </p:nvSpPr>
            <p:spPr>
              <a:xfrm>
                <a:off x="4882747" y="2743267"/>
                <a:ext cx="1428" cy="1255"/>
              </a:xfrm>
              <a:custGeom>
                <a:rect b="b" l="l" r="r" t="t"/>
                <a:pathLst>
                  <a:path extrusionOk="0" h="87" w="99">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3"/>
              <p:cNvSpPr/>
              <p:nvPr/>
            </p:nvSpPr>
            <p:spPr>
              <a:xfrm>
                <a:off x="5153285" y="2646766"/>
                <a:ext cx="1543" cy="1067"/>
              </a:xfrm>
              <a:custGeom>
                <a:rect b="b" l="l" r="r" t="t"/>
                <a:pathLst>
                  <a:path extrusionOk="0" h="74" w="107">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3"/>
              <p:cNvSpPr/>
              <p:nvPr/>
            </p:nvSpPr>
            <p:spPr>
              <a:xfrm>
                <a:off x="5149116" y="2619579"/>
                <a:ext cx="1442" cy="1269"/>
              </a:xfrm>
              <a:custGeom>
                <a:rect b="b" l="l" r="r" t="t"/>
                <a:pathLst>
                  <a:path extrusionOk="0" h="88"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3"/>
              <p:cNvSpPr/>
              <p:nvPr/>
            </p:nvSpPr>
            <p:spPr>
              <a:xfrm>
                <a:off x="5119161" y="2601450"/>
                <a:ext cx="1543" cy="1067"/>
              </a:xfrm>
              <a:custGeom>
                <a:rect b="b" l="l" r="r" t="t"/>
                <a:pathLst>
                  <a:path extrusionOk="0" h="74" w="107">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3"/>
              <p:cNvSpPr/>
              <p:nvPr/>
            </p:nvSpPr>
            <p:spPr>
              <a:xfrm>
                <a:off x="5186673" y="2594715"/>
                <a:ext cx="10269" cy="8711"/>
              </a:xfrm>
              <a:custGeom>
                <a:rect b="b" l="l" r="r" t="t"/>
                <a:pathLst>
                  <a:path extrusionOk="0" h="604" w="712">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3"/>
              <p:cNvSpPr/>
              <p:nvPr/>
            </p:nvSpPr>
            <p:spPr>
              <a:xfrm>
                <a:off x="5195326" y="2625089"/>
                <a:ext cx="8726" cy="8726"/>
              </a:xfrm>
              <a:custGeom>
                <a:rect b="b" l="l" r="r" t="t"/>
                <a:pathLst>
                  <a:path extrusionOk="0" h="605" w="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3"/>
              <p:cNvSpPr/>
              <p:nvPr/>
            </p:nvSpPr>
            <p:spPr>
              <a:xfrm>
                <a:off x="4926462" y="2727979"/>
                <a:ext cx="1428" cy="1442"/>
              </a:xfrm>
              <a:custGeom>
                <a:rect b="b" l="l" r="r" t="t"/>
                <a:pathLst>
                  <a:path extrusionOk="0" h="100" w="99">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3"/>
              <p:cNvSpPr/>
              <p:nvPr/>
            </p:nvSpPr>
            <p:spPr>
              <a:xfrm>
                <a:off x="4979854" y="2649794"/>
                <a:ext cx="1529" cy="909"/>
              </a:xfrm>
              <a:custGeom>
                <a:rect b="b" l="l" r="r" t="t"/>
                <a:pathLst>
                  <a:path extrusionOk="0" h="63" w="106">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3"/>
              <p:cNvSpPr/>
              <p:nvPr/>
            </p:nvSpPr>
            <p:spPr>
              <a:xfrm>
                <a:off x="4821783" y="2764410"/>
                <a:ext cx="6952" cy="5827"/>
              </a:xfrm>
              <a:custGeom>
                <a:rect b="b" l="l" r="r" t="t"/>
                <a:pathLst>
                  <a:path extrusionOk="0" h="404" w="482">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3"/>
              <p:cNvSpPr/>
              <p:nvPr/>
            </p:nvSpPr>
            <p:spPr>
              <a:xfrm>
                <a:off x="4892872" y="2772948"/>
                <a:ext cx="1442" cy="1428"/>
              </a:xfrm>
              <a:custGeom>
                <a:rect b="b" l="l" r="r" t="t"/>
                <a:pathLst>
                  <a:path extrusionOk="0" h="99" w="10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3"/>
              <p:cNvSpPr/>
              <p:nvPr/>
            </p:nvSpPr>
            <p:spPr>
              <a:xfrm>
                <a:off x="4861070" y="2749670"/>
                <a:ext cx="1961" cy="1428"/>
              </a:xfrm>
              <a:custGeom>
                <a:rect b="b" l="l" r="r" t="t"/>
                <a:pathLst>
                  <a:path extrusionOk="0" h="99" w="136">
                    <a:moveTo>
                      <a:pt x="62" y="0"/>
                    </a:moveTo>
                    <a:cubicBezTo>
                      <a:pt x="0" y="0"/>
                      <a:pt x="0" y="99"/>
                      <a:pt x="62" y="99"/>
                    </a:cubicBezTo>
                    <a:cubicBezTo>
                      <a:pt x="136" y="99"/>
                      <a:pt x="136"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3"/>
              <p:cNvSpPr/>
              <p:nvPr/>
            </p:nvSpPr>
            <p:spPr>
              <a:xfrm>
                <a:off x="4841513" y="2722094"/>
                <a:ext cx="8726" cy="7500"/>
              </a:xfrm>
              <a:custGeom>
                <a:rect b="b" l="l" r="r" t="t"/>
                <a:pathLst>
                  <a:path extrusionOk="0" h="520" w="605">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3"/>
              <p:cNvSpPr/>
              <p:nvPr/>
            </p:nvSpPr>
            <p:spPr>
              <a:xfrm>
                <a:off x="4845956" y="2692615"/>
                <a:ext cx="1543" cy="1067"/>
              </a:xfrm>
              <a:custGeom>
                <a:rect b="b" l="l" r="r" t="t"/>
                <a:pathLst>
                  <a:path extrusionOk="0" h="74" w="107">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3"/>
              <p:cNvSpPr/>
              <p:nvPr/>
            </p:nvSpPr>
            <p:spPr>
              <a:xfrm>
                <a:off x="4781977" y="2668457"/>
                <a:ext cx="2870" cy="2495"/>
              </a:xfrm>
              <a:custGeom>
                <a:rect b="b" l="l" r="r" t="t"/>
                <a:pathLst>
                  <a:path extrusionOk="0" h="173" w="199">
                    <a:moveTo>
                      <a:pt x="100" y="0"/>
                    </a:moveTo>
                    <a:cubicBezTo>
                      <a:pt x="1" y="12"/>
                      <a:pt x="1" y="160"/>
                      <a:pt x="100" y="173"/>
                    </a:cubicBezTo>
                    <a:cubicBezTo>
                      <a:pt x="198" y="160"/>
                      <a:pt x="198" y="12"/>
                      <a:pt x="1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3"/>
              <p:cNvSpPr/>
              <p:nvPr/>
            </p:nvSpPr>
            <p:spPr>
              <a:xfrm>
                <a:off x="4782915" y="2651381"/>
                <a:ext cx="8682" cy="7413"/>
              </a:xfrm>
              <a:custGeom>
                <a:rect b="b" l="l" r="r" t="t"/>
                <a:pathLst>
                  <a:path extrusionOk="0" h="514" w="602">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3"/>
              <p:cNvSpPr/>
              <p:nvPr/>
            </p:nvSpPr>
            <p:spPr>
              <a:xfrm>
                <a:off x="4904136" y="2680024"/>
                <a:ext cx="1543" cy="1053"/>
              </a:xfrm>
              <a:custGeom>
                <a:rect b="b" l="l" r="r" t="t"/>
                <a:pathLst>
                  <a:path extrusionOk="0" h="73" w="107">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3"/>
              <p:cNvSpPr/>
              <p:nvPr/>
            </p:nvSpPr>
            <p:spPr>
              <a:xfrm>
                <a:off x="4805976" y="2637535"/>
                <a:ext cx="1961" cy="2149"/>
              </a:xfrm>
              <a:custGeom>
                <a:rect b="b" l="l" r="r" t="t"/>
                <a:pathLst>
                  <a:path extrusionOk="0" h="149" w="136">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3"/>
              <p:cNvSpPr/>
              <p:nvPr/>
            </p:nvSpPr>
            <p:spPr>
              <a:xfrm>
                <a:off x="4929923" y="2649044"/>
                <a:ext cx="2322" cy="1832"/>
              </a:xfrm>
              <a:custGeom>
                <a:rect b="b" l="l" r="r" t="t"/>
                <a:pathLst>
                  <a:path extrusionOk="0" h="127" w="161">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3"/>
              <p:cNvSpPr/>
              <p:nvPr/>
            </p:nvSpPr>
            <p:spPr>
              <a:xfrm>
                <a:off x="4911347" y="2643232"/>
                <a:ext cx="1558" cy="1067"/>
              </a:xfrm>
              <a:custGeom>
                <a:rect b="b" l="l" r="r" t="t"/>
                <a:pathLst>
                  <a:path extrusionOk="0" h="74" w="108">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3"/>
              <p:cNvSpPr/>
              <p:nvPr/>
            </p:nvSpPr>
            <p:spPr>
              <a:xfrm>
                <a:off x="4840187" y="2673606"/>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3"/>
              <p:cNvSpPr/>
              <p:nvPr/>
            </p:nvSpPr>
            <p:spPr>
              <a:xfrm>
                <a:off x="4819187" y="2661880"/>
                <a:ext cx="1558" cy="1067"/>
              </a:xfrm>
              <a:custGeom>
                <a:rect b="b" l="l" r="r" t="t"/>
                <a:pathLst>
                  <a:path extrusionOk="0" h="74" w="108">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3"/>
              <p:cNvSpPr/>
              <p:nvPr/>
            </p:nvSpPr>
            <p:spPr>
              <a:xfrm>
                <a:off x="4842408" y="2639684"/>
                <a:ext cx="10139" cy="8697"/>
              </a:xfrm>
              <a:custGeom>
                <a:rect b="b" l="l" r="r" t="t"/>
                <a:pathLst>
                  <a:path extrusionOk="0" h="603" w="7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3"/>
              <p:cNvSpPr/>
              <p:nvPr/>
            </p:nvSpPr>
            <p:spPr>
              <a:xfrm>
                <a:off x="4981902" y="2719051"/>
                <a:ext cx="721" cy="779"/>
              </a:xfrm>
              <a:custGeom>
                <a:rect b="b" l="l" r="r" t="t"/>
                <a:pathLst>
                  <a:path extrusionOk="0" h="54" w="5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3"/>
              <p:cNvSpPr/>
              <p:nvPr/>
            </p:nvSpPr>
            <p:spPr>
              <a:xfrm>
                <a:off x="4914549" y="2744868"/>
                <a:ext cx="1615" cy="1428"/>
              </a:xfrm>
              <a:custGeom>
                <a:rect b="b" l="l" r="r" t="t"/>
                <a:pathLst>
                  <a:path extrusionOk="0" h="99" w="112">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3"/>
              <p:cNvSpPr/>
              <p:nvPr/>
            </p:nvSpPr>
            <p:spPr>
              <a:xfrm>
                <a:off x="5029352" y="2904308"/>
                <a:ext cx="1428" cy="1399"/>
              </a:xfrm>
              <a:custGeom>
                <a:rect b="b" l="l" r="r" t="t"/>
                <a:pathLst>
                  <a:path extrusionOk="0" h="97" w="99">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3"/>
              <p:cNvSpPr/>
              <p:nvPr/>
            </p:nvSpPr>
            <p:spPr>
              <a:xfrm>
                <a:off x="5056077" y="2955638"/>
                <a:ext cx="1543" cy="1067"/>
              </a:xfrm>
              <a:custGeom>
                <a:rect b="b" l="l" r="r" t="t"/>
                <a:pathLst>
                  <a:path extrusionOk="0" h="74" w="107">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3"/>
              <p:cNvSpPr/>
              <p:nvPr/>
            </p:nvSpPr>
            <p:spPr>
              <a:xfrm>
                <a:off x="5066129" y="3003607"/>
                <a:ext cx="1615" cy="1428"/>
              </a:xfrm>
              <a:custGeom>
                <a:rect b="b" l="l" r="r" t="t"/>
                <a:pathLst>
                  <a:path extrusionOk="0" h="99" w="112">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3"/>
              <p:cNvSpPr/>
              <p:nvPr/>
            </p:nvSpPr>
            <p:spPr>
              <a:xfrm>
                <a:off x="4997002" y="3019775"/>
                <a:ext cx="8553" cy="8538"/>
              </a:xfrm>
              <a:custGeom>
                <a:rect b="b" l="l" r="r" t="t"/>
                <a:pathLst>
                  <a:path extrusionOk="0" h="592" w="593">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3"/>
              <p:cNvSpPr/>
              <p:nvPr/>
            </p:nvSpPr>
            <p:spPr>
              <a:xfrm>
                <a:off x="5032554" y="3103469"/>
                <a:ext cx="10139" cy="8653"/>
              </a:xfrm>
              <a:custGeom>
                <a:rect b="b" l="l" r="r" t="t"/>
                <a:pathLst>
                  <a:path extrusionOk="0" h="600" w="703">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3"/>
              <p:cNvSpPr/>
              <p:nvPr/>
            </p:nvSpPr>
            <p:spPr>
              <a:xfrm>
                <a:off x="5035741" y="3047048"/>
                <a:ext cx="10687" cy="9173"/>
              </a:xfrm>
              <a:custGeom>
                <a:rect b="b" l="l" r="r" t="t"/>
                <a:pathLst>
                  <a:path extrusionOk="0" h="636" w="741">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33"/>
              <p:cNvSpPr/>
              <p:nvPr/>
            </p:nvSpPr>
            <p:spPr>
              <a:xfrm>
                <a:off x="5070975" y="3049976"/>
                <a:ext cx="10399" cy="8971"/>
              </a:xfrm>
              <a:custGeom>
                <a:rect b="b" l="l" r="r" t="t"/>
                <a:pathLst>
                  <a:path extrusionOk="0" h="622" w="721">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33"/>
              <p:cNvSpPr/>
              <p:nvPr/>
            </p:nvSpPr>
            <p:spPr>
              <a:xfrm>
                <a:off x="5037241" y="2951556"/>
                <a:ext cx="1543" cy="1067"/>
              </a:xfrm>
              <a:custGeom>
                <a:rect b="b" l="l" r="r" t="t"/>
                <a:pathLst>
                  <a:path extrusionOk="0" h="74" w="107">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33"/>
              <p:cNvSpPr/>
              <p:nvPr/>
            </p:nvSpPr>
            <p:spPr>
              <a:xfrm>
                <a:off x="4984397" y="2890953"/>
                <a:ext cx="1543" cy="1067"/>
              </a:xfrm>
              <a:custGeom>
                <a:rect b="b" l="l" r="r" t="t"/>
                <a:pathLst>
                  <a:path extrusionOk="0" h="74" w="107">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33"/>
              <p:cNvSpPr/>
              <p:nvPr/>
            </p:nvSpPr>
            <p:spPr>
              <a:xfrm>
                <a:off x="5086032" y="2985839"/>
                <a:ext cx="1615" cy="1428"/>
              </a:xfrm>
              <a:custGeom>
                <a:rect b="b" l="l" r="r" t="t"/>
                <a:pathLst>
                  <a:path extrusionOk="0" h="99" w="112">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33"/>
              <p:cNvSpPr/>
              <p:nvPr/>
            </p:nvSpPr>
            <p:spPr>
              <a:xfrm>
                <a:off x="5005540" y="3090863"/>
                <a:ext cx="1428" cy="1428"/>
              </a:xfrm>
              <a:custGeom>
                <a:rect b="b" l="l" r="r" t="t"/>
                <a:pathLst>
                  <a:path extrusionOk="0" h="99" w="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33"/>
              <p:cNvSpPr/>
              <p:nvPr/>
            </p:nvSpPr>
            <p:spPr>
              <a:xfrm>
                <a:off x="5011468" y="3109165"/>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3"/>
              <p:cNvSpPr/>
              <p:nvPr/>
            </p:nvSpPr>
            <p:spPr>
              <a:xfrm>
                <a:off x="4992560" y="3047394"/>
                <a:ext cx="10860" cy="9187"/>
              </a:xfrm>
              <a:custGeom>
                <a:rect b="b" l="l" r="r" t="t"/>
                <a:pathLst>
                  <a:path extrusionOk="0" h="637" w="753">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3"/>
              <p:cNvSpPr/>
              <p:nvPr/>
            </p:nvSpPr>
            <p:spPr>
              <a:xfrm>
                <a:off x="4959937" y="2967883"/>
                <a:ext cx="1543" cy="1067"/>
              </a:xfrm>
              <a:custGeom>
                <a:rect b="b" l="l" r="r" t="t"/>
                <a:pathLst>
                  <a:path extrusionOk="0" h="74" w="107">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3"/>
              <p:cNvSpPr/>
              <p:nvPr/>
            </p:nvSpPr>
            <p:spPr>
              <a:xfrm>
                <a:off x="4981902" y="2971258"/>
                <a:ext cx="721" cy="909"/>
              </a:xfrm>
              <a:custGeom>
                <a:rect b="b" l="l" r="r" t="t"/>
                <a:pathLst>
                  <a:path extrusionOk="0" h="63" w="5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3"/>
              <p:cNvSpPr/>
              <p:nvPr/>
            </p:nvSpPr>
            <p:spPr>
              <a:xfrm>
                <a:off x="5002872" y="2932706"/>
                <a:ext cx="909" cy="721"/>
              </a:xfrm>
              <a:custGeom>
                <a:rect b="b" l="l" r="r" t="t"/>
                <a:pathLst>
                  <a:path extrusionOk="0" h="50" w="63">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3"/>
              <p:cNvSpPr/>
              <p:nvPr/>
            </p:nvSpPr>
            <p:spPr>
              <a:xfrm>
                <a:off x="5116781" y="3000939"/>
                <a:ext cx="1788" cy="1442"/>
              </a:xfrm>
              <a:custGeom>
                <a:rect b="b" l="l" r="r" t="t"/>
                <a:pathLst>
                  <a:path extrusionOk="0" h="100" w="124">
                    <a:moveTo>
                      <a:pt x="62" y="1"/>
                    </a:moveTo>
                    <a:cubicBezTo>
                      <a:pt x="0" y="1"/>
                      <a:pt x="0" y="99"/>
                      <a:pt x="62" y="99"/>
                    </a:cubicBezTo>
                    <a:cubicBezTo>
                      <a:pt x="124" y="99"/>
                      <a:pt x="124" y="1"/>
                      <a:pt x="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3"/>
              <p:cNvSpPr/>
              <p:nvPr/>
            </p:nvSpPr>
            <p:spPr>
              <a:xfrm>
                <a:off x="5016905" y="2892900"/>
                <a:ext cx="736" cy="721"/>
              </a:xfrm>
              <a:custGeom>
                <a:rect b="b" l="l" r="r" t="t"/>
                <a:pathLst>
                  <a:path extrusionOk="0" h="50" w="51">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33"/>
              <p:cNvSpPr/>
              <p:nvPr/>
            </p:nvSpPr>
            <p:spPr>
              <a:xfrm>
                <a:off x="4960398" y="2911548"/>
                <a:ext cx="721" cy="909"/>
              </a:xfrm>
              <a:custGeom>
                <a:rect b="b" l="l" r="r" t="t"/>
                <a:pathLst>
                  <a:path extrusionOk="0" h="63" w="5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33"/>
              <p:cNvSpPr/>
              <p:nvPr/>
            </p:nvSpPr>
            <p:spPr>
              <a:xfrm>
                <a:off x="4926635" y="2879747"/>
                <a:ext cx="909" cy="764"/>
              </a:xfrm>
              <a:custGeom>
                <a:rect b="b" l="l" r="r" t="t"/>
                <a:pathLst>
                  <a:path extrusionOk="0" h="53" w="6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33"/>
              <p:cNvSpPr/>
              <p:nvPr/>
            </p:nvSpPr>
            <p:spPr>
              <a:xfrm>
                <a:off x="4907006" y="2867127"/>
                <a:ext cx="1514" cy="909"/>
              </a:xfrm>
              <a:custGeom>
                <a:rect b="b" l="l" r="r" t="t"/>
                <a:pathLst>
                  <a:path extrusionOk="0" h="63" w="105">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33"/>
              <p:cNvSpPr/>
              <p:nvPr/>
            </p:nvSpPr>
            <p:spPr>
              <a:xfrm>
                <a:off x="4858042" y="2844916"/>
                <a:ext cx="721" cy="721"/>
              </a:xfrm>
              <a:custGeom>
                <a:rect b="b" l="l" r="r" t="t"/>
                <a:pathLst>
                  <a:path extrusionOk="0" h="50" w="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33"/>
              <p:cNvSpPr/>
              <p:nvPr/>
            </p:nvSpPr>
            <p:spPr>
              <a:xfrm>
                <a:off x="4885935" y="2815769"/>
                <a:ext cx="1558" cy="1067"/>
              </a:xfrm>
              <a:custGeom>
                <a:rect b="b" l="l" r="r" t="t"/>
                <a:pathLst>
                  <a:path extrusionOk="0" h="74" w="108">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3"/>
              <p:cNvSpPr/>
              <p:nvPr/>
            </p:nvSpPr>
            <p:spPr>
              <a:xfrm>
                <a:off x="4855561" y="2821278"/>
                <a:ext cx="1067" cy="909"/>
              </a:xfrm>
              <a:custGeom>
                <a:rect b="b" l="l" r="r" t="t"/>
                <a:pathLst>
                  <a:path extrusionOk="0" h="63" w="74">
                    <a:moveTo>
                      <a:pt x="37" y="1"/>
                    </a:moveTo>
                    <a:cubicBezTo>
                      <a:pt x="0" y="1"/>
                      <a:pt x="0" y="62"/>
                      <a:pt x="37" y="62"/>
                    </a:cubicBezTo>
                    <a:cubicBezTo>
                      <a:pt x="74" y="62"/>
                      <a:pt x="74" y="1"/>
                      <a:pt x="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3"/>
              <p:cNvSpPr/>
              <p:nvPr/>
            </p:nvSpPr>
            <p:spPr>
              <a:xfrm>
                <a:off x="5030059" y="2977027"/>
                <a:ext cx="10139" cy="8827"/>
              </a:xfrm>
              <a:custGeom>
                <a:rect b="b" l="l" r="r" t="t"/>
                <a:pathLst>
                  <a:path extrusionOk="0" h="612" w="703">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3"/>
              <p:cNvSpPr/>
              <p:nvPr/>
            </p:nvSpPr>
            <p:spPr>
              <a:xfrm>
                <a:off x="4984267" y="2951888"/>
                <a:ext cx="10442" cy="8783"/>
              </a:xfrm>
              <a:custGeom>
                <a:rect b="b" l="l" r="r" t="t"/>
                <a:pathLst>
                  <a:path extrusionOk="0" h="609" w="724">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3"/>
              <p:cNvSpPr/>
              <p:nvPr/>
            </p:nvSpPr>
            <p:spPr>
              <a:xfrm>
                <a:off x="5016026" y="2953676"/>
                <a:ext cx="1543" cy="1053"/>
              </a:xfrm>
              <a:custGeom>
                <a:rect b="b" l="l" r="r" t="t"/>
                <a:pathLst>
                  <a:path extrusionOk="0" h="73" w="107">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3"/>
              <p:cNvSpPr/>
              <p:nvPr/>
            </p:nvSpPr>
            <p:spPr>
              <a:xfrm>
                <a:off x="5062755" y="3025544"/>
                <a:ext cx="10687" cy="9173"/>
              </a:xfrm>
              <a:custGeom>
                <a:rect b="b" l="l" r="r" t="t"/>
                <a:pathLst>
                  <a:path extrusionOk="0" h="636" w="741">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33"/>
              <p:cNvSpPr/>
              <p:nvPr/>
            </p:nvSpPr>
            <p:spPr>
              <a:xfrm>
                <a:off x="4975859" y="2993656"/>
                <a:ext cx="10673" cy="9129"/>
              </a:xfrm>
              <a:custGeom>
                <a:rect b="b" l="l" r="r" t="t"/>
                <a:pathLst>
                  <a:path extrusionOk="0" h="633" w="74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3"/>
              <p:cNvSpPr/>
              <p:nvPr/>
            </p:nvSpPr>
            <p:spPr>
              <a:xfrm>
                <a:off x="4998257" y="2978180"/>
                <a:ext cx="10139" cy="8553"/>
              </a:xfrm>
              <a:custGeom>
                <a:rect b="b" l="l" r="r" t="t"/>
                <a:pathLst>
                  <a:path extrusionOk="0" h="593" w="70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3"/>
              <p:cNvSpPr/>
              <p:nvPr/>
            </p:nvSpPr>
            <p:spPr>
              <a:xfrm>
                <a:off x="5082311" y="2944071"/>
                <a:ext cx="8711" cy="8726"/>
              </a:xfrm>
              <a:custGeom>
                <a:rect b="b" l="l" r="r" t="t"/>
                <a:pathLst>
                  <a:path extrusionOk="0" h="605" w="604">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3"/>
              <p:cNvSpPr/>
              <p:nvPr/>
            </p:nvSpPr>
            <p:spPr>
              <a:xfrm>
                <a:off x="4941202" y="2649174"/>
                <a:ext cx="9793" cy="8452"/>
              </a:xfrm>
              <a:custGeom>
                <a:rect b="b" l="l" r="r" t="t"/>
                <a:pathLst>
                  <a:path extrusionOk="0" h="586" w="679">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3"/>
              <p:cNvSpPr/>
              <p:nvPr/>
            </p:nvSpPr>
            <p:spPr>
              <a:xfrm>
                <a:off x="4842754" y="2775602"/>
                <a:ext cx="1558" cy="1067"/>
              </a:xfrm>
              <a:custGeom>
                <a:rect b="b" l="l" r="r" t="t"/>
                <a:pathLst>
                  <a:path extrusionOk="0" h="74" w="108">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3"/>
              <p:cNvSpPr/>
              <p:nvPr/>
            </p:nvSpPr>
            <p:spPr>
              <a:xfrm>
                <a:off x="4940495" y="2767078"/>
                <a:ext cx="1442" cy="1399"/>
              </a:xfrm>
              <a:custGeom>
                <a:rect b="b" l="l" r="r" t="t"/>
                <a:pathLst>
                  <a:path extrusionOk="0" h="97" w="10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3"/>
              <p:cNvSpPr/>
              <p:nvPr/>
            </p:nvSpPr>
            <p:spPr>
              <a:xfrm>
                <a:off x="4899449" y="2789577"/>
                <a:ext cx="11567" cy="10038"/>
              </a:xfrm>
              <a:custGeom>
                <a:rect b="b" l="l" r="r" t="t"/>
                <a:pathLst>
                  <a:path extrusionOk="0" h="696" w="802">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33"/>
              <p:cNvSpPr/>
              <p:nvPr/>
            </p:nvSpPr>
            <p:spPr>
              <a:xfrm>
                <a:off x="4859816" y="2764410"/>
                <a:ext cx="9620" cy="8408"/>
              </a:xfrm>
              <a:custGeom>
                <a:rect b="b" l="l" r="r" t="t"/>
                <a:pathLst>
                  <a:path extrusionOk="0" h="583" w="667">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33"/>
              <p:cNvSpPr/>
              <p:nvPr/>
            </p:nvSpPr>
            <p:spPr>
              <a:xfrm>
                <a:off x="4965374" y="2684279"/>
                <a:ext cx="1543" cy="1067"/>
              </a:xfrm>
              <a:custGeom>
                <a:rect b="b" l="l" r="r" t="t"/>
                <a:pathLst>
                  <a:path extrusionOk="0" h="74" w="107">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33"/>
              <p:cNvSpPr/>
              <p:nvPr/>
            </p:nvSpPr>
            <p:spPr>
              <a:xfrm>
                <a:off x="5065250" y="2682663"/>
                <a:ext cx="1428" cy="1442"/>
              </a:xfrm>
              <a:custGeom>
                <a:rect b="b" l="l" r="r" t="t"/>
                <a:pathLst>
                  <a:path extrusionOk="0" h="100" w="99">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3"/>
              <p:cNvSpPr/>
              <p:nvPr/>
            </p:nvSpPr>
            <p:spPr>
              <a:xfrm>
                <a:off x="5069735" y="2649780"/>
                <a:ext cx="6721" cy="5740"/>
              </a:xfrm>
              <a:custGeom>
                <a:rect b="b" l="l" r="r" t="t"/>
                <a:pathLst>
                  <a:path extrusionOk="0" h="398" w="466">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3"/>
              <p:cNvSpPr/>
              <p:nvPr/>
            </p:nvSpPr>
            <p:spPr>
              <a:xfrm>
                <a:off x="5038597" y="2710585"/>
                <a:ext cx="1543" cy="1067"/>
              </a:xfrm>
              <a:custGeom>
                <a:rect b="b" l="l" r="r" t="t"/>
                <a:pathLst>
                  <a:path extrusionOk="0" h="74" w="107">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33"/>
              <p:cNvSpPr/>
              <p:nvPr/>
            </p:nvSpPr>
            <p:spPr>
              <a:xfrm>
                <a:off x="4995589" y="2648900"/>
                <a:ext cx="7125" cy="5884"/>
              </a:xfrm>
              <a:custGeom>
                <a:rect b="b" l="l" r="r" t="t"/>
                <a:pathLst>
                  <a:path extrusionOk="0" h="408" w="494">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33"/>
              <p:cNvSpPr/>
              <p:nvPr/>
            </p:nvSpPr>
            <p:spPr>
              <a:xfrm>
                <a:off x="5248819" y="2700792"/>
                <a:ext cx="1615" cy="1442"/>
              </a:xfrm>
              <a:custGeom>
                <a:rect b="b" l="l" r="r" t="t"/>
                <a:pathLst>
                  <a:path extrusionOk="0" h="100" w="112">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3"/>
              <p:cNvSpPr/>
              <p:nvPr/>
            </p:nvSpPr>
            <p:spPr>
              <a:xfrm>
                <a:off x="4889209" y="2854334"/>
                <a:ext cx="1543" cy="1067"/>
              </a:xfrm>
              <a:custGeom>
                <a:rect b="b" l="l" r="r" t="t"/>
                <a:pathLst>
                  <a:path extrusionOk="0" h="74" w="107">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3"/>
              <p:cNvSpPr/>
              <p:nvPr/>
            </p:nvSpPr>
            <p:spPr>
              <a:xfrm>
                <a:off x="4933284" y="2874771"/>
                <a:ext cx="1543" cy="1067"/>
              </a:xfrm>
              <a:custGeom>
                <a:rect b="b" l="l" r="r" t="t"/>
                <a:pathLst>
                  <a:path extrusionOk="0" h="74" w="107">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3"/>
              <p:cNvSpPr/>
              <p:nvPr/>
            </p:nvSpPr>
            <p:spPr>
              <a:xfrm>
                <a:off x="4907684" y="2854176"/>
                <a:ext cx="1558" cy="1053"/>
              </a:xfrm>
              <a:custGeom>
                <a:rect b="b" l="l" r="r" t="t"/>
                <a:pathLst>
                  <a:path extrusionOk="0" h="73" w="108">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3"/>
              <p:cNvSpPr/>
              <p:nvPr/>
            </p:nvSpPr>
            <p:spPr>
              <a:xfrm>
                <a:off x="5176851" y="2600758"/>
                <a:ext cx="1543" cy="1067"/>
              </a:xfrm>
              <a:custGeom>
                <a:rect b="b" l="l" r="r" t="t"/>
                <a:pathLst>
                  <a:path extrusionOk="0" h="74" w="107">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3"/>
              <p:cNvSpPr/>
              <p:nvPr/>
            </p:nvSpPr>
            <p:spPr>
              <a:xfrm>
                <a:off x="5078749" y="2640910"/>
                <a:ext cx="1442" cy="1428"/>
              </a:xfrm>
              <a:custGeom>
                <a:rect b="b" l="l" r="r" t="t"/>
                <a:pathLst>
                  <a:path extrusionOk="0" h="99" w="10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3"/>
              <p:cNvSpPr/>
              <p:nvPr/>
            </p:nvSpPr>
            <p:spPr>
              <a:xfrm>
                <a:off x="5087100" y="2601450"/>
                <a:ext cx="1442" cy="1442"/>
              </a:xfrm>
              <a:custGeom>
                <a:rect b="b" l="l" r="r" t="t"/>
                <a:pathLst>
                  <a:path extrusionOk="0" h="100" w="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3"/>
              <p:cNvSpPr/>
              <p:nvPr/>
            </p:nvSpPr>
            <p:spPr>
              <a:xfrm>
                <a:off x="5023670" y="2703201"/>
                <a:ext cx="1514" cy="981"/>
              </a:xfrm>
              <a:custGeom>
                <a:rect b="b" l="l" r="r" t="t"/>
                <a:pathLst>
                  <a:path extrusionOk="0" h="68" w="105">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3"/>
              <p:cNvSpPr/>
              <p:nvPr/>
            </p:nvSpPr>
            <p:spPr>
              <a:xfrm>
                <a:off x="4920246" y="2848825"/>
                <a:ext cx="1428" cy="1255"/>
              </a:xfrm>
              <a:custGeom>
                <a:rect b="b" l="l" r="r" t="t"/>
                <a:pathLst>
                  <a:path extrusionOk="0" h="87" w="99">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33"/>
              <p:cNvSpPr/>
              <p:nvPr/>
            </p:nvSpPr>
            <p:spPr>
              <a:xfrm>
                <a:off x="4912948" y="2698658"/>
                <a:ext cx="8365" cy="7327"/>
              </a:xfrm>
              <a:custGeom>
                <a:rect b="b" l="l" r="r" t="t"/>
                <a:pathLst>
                  <a:path extrusionOk="0" h="508" w="58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33"/>
              <p:cNvSpPr/>
              <p:nvPr/>
            </p:nvSpPr>
            <p:spPr>
              <a:xfrm>
                <a:off x="4863335" y="2710210"/>
                <a:ext cx="1413" cy="1067"/>
              </a:xfrm>
              <a:custGeom>
                <a:rect b="b" l="l" r="r" t="t"/>
                <a:pathLst>
                  <a:path extrusionOk="0" h="74" w="98">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33"/>
              <p:cNvSpPr/>
              <p:nvPr/>
            </p:nvSpPr>
            <p:spPr>
              <a:xfrm>
                <a:off x="4915789" y="2669524"/>
                <a:ext cx="1442" cy="1428"/>
              </a:xfrm>
              <a:custGeom>
                <a:rect b="b" l="l" r="r" t="t"/>
                <a:pathLst>
                  <a:path extrusionOk="0" h="99" w="10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3"/>
              <p:cNvSpPr/>
              <p:nvPr/>
            </p:nvSpPr>
            <p:spPr>
              <a:xfrm>
                <a:off x="5039837" y="2685404"/>
                <a:ext cx="10442" cy="8841"/>
              </a:xfrm>
              <a:custGeom>
                <a:rect b="b" l="l" r="r" t="t"/>
                <a:pathLst>
                  <a:path extrusionOk="0" h="613" w="724">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3"/>
              <p:cNvSpPr/>
              <p:nvPr/>
            </p:nvSpPr>
            <p:spPr>
              <a:xfrm>
                <a:off x="5006074" y="2722311"/>
                <a:ext cx="1543" cy="1067"/>
              </a:xfrm>
              <a:custGeom>
                <a:rect b="b" l="l" r="r" t="t"/>
                <a:pathLst>
                  <a:path extrusionOk="0" h="74" w="107">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3"/>
              <p:cNvSpPr/>
              <p:nvPr/>
            </p:nvSpPr>
            <p:spPr>
              <a:xfrm>
                <a:off x="4951874" y="2930759"/>
                <a:ext cx="10139" cy="8711"/>
              </a:xfrm>
              <a:custGeom>
                <a:rect b="b" l="l" r="r" t="t"/>
                <a:pathLst>
                  <a:path extrusionOk="0" h="604" w="703">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3"/>
              <p:cNvSpPr/>
              <p:nvPr/>
            </p:nvSpPr>
            <p:spPr>
              <a:xfrm>
                <a:off x="5055471" y="2976421"/>
                <a:ext cx="11740" cy="10024"/>
              </a:xfrm>
              <a:custGeom>
                <a:rect b="b" l="l" r="r" t="t"/>
                <a:pathLst>
                  <a:path extrusionOk="0" h="695" w="814">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3"/>
              <p:cNvSpPr/>
              <p:nvPr/>
            </p:nvSpPr>
            <p:spPr>
              <a:xfrm>
                <a:off x="5028818" y="3014799"/>
                <a:ext cx="9793" cy="8394"/>
              </a:xfrm>
              <a:custGeom>
                <a:rect b="b" l="l" r="r" t="t"/>
                <a:pathLst>
                  <a:path extrusionOk="0" h="582" w="679">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3"/>
              <p:cNvSpPr/>
              <p:nvPr/>
            </p:nvSpPr>
            <p:spPr>
              <a:xfrm>
                <a:off x="5402001" y="2986718"/>
                <a:ext cx="10500" cy="9000"/>
              </a:xfrm>
              <a:custGeom>
                <a:rect b="b" l="l" r="r" t="t"/>
                <a:pathLst>
                  <a:path extrusionOk="0" h="624" w="728">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3"/>
              <p:cNvSpPr/>
              <p:nvPr/>
            </p:nvSpPr>
            <p:spPr>
              <a:xfrm>
                <a:off x="5564066" y="2722888"/>
                <a:ext cx="10615" cy="8841"/>
              </a:xfrm>
              <a:custGeom>
                <a:rect b="b" l="l" r="r" t="t"/>
                <a:pathLst>
                  <a:path extrusionOk="0" h="613" w="736">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3"/>
              <p:cNvSpPr/>
              <p:nvPr/>
            </p:nvSpPr>
            <p:spPr>
              <a:xfrm>
                <a:off x="5096345" y="3014265"/>
                <a:ext cx="10139" cy="8653"/>
              </a:xfrm>
              <a:custGeom>
                <a:rect b="b" l="l" r="r" t="t"/>
                <a:pathLst>
                  <a:path extrusionOk="0" h="600" w="703">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3"/>
              <p:cNvSpPr/>
              <p:nvPr/>
            </p:nvSpPr>
            <p:spPr>
              <a:xfrm>
                <a:off x="5287197" y="2792318"/>
                <a:ext cx="11740" cy="9966"/>
              </a:xfrm>
              <a:custGeom>
                <a:rect b="b" l="l" r="r" t="t"/>
                <a:pathLst>
                  <a:path extrusionOk="0" h="691" w="814">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3"/>
              <p:cNvSpPr/>
              <p:nvPr/>
            </p:nvSpPr>
            <p:spPr>
              <a:xfrm>
                <a:off x="4961826" y="2730705"/>
                <a:ext cx="6591" cy="5827"/>
              </a:xfrm>
              <a:custGeom>
                <a:rect b="b" l="l" r="r" t="t"/>
                <a:pathLst>
                  <a:path extrusionOk="0" h="404" w="457">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3"/>
              <p:cNvSpPr/>
              <p:nvPr/>
            </p:nvSpPr>
            <p:spPr>
              <a:xfrm>
                <a:off x="5212027" y="2601998"/>
                <a:ext cx="9966" cy="8711"/>
              </a:xfrm>
              <a:custGeom>
                <a:rect b="b" l="l" r="r" t="t"/>
                <a:pathLst>
                  <a:path extrusionOk="0" h="604" w="691">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3"/>
              <p:cNvSpPr/>
              <p:nvPr/>
            </p:nvSpPr>
            <p:spPr>
              <a:xfrm>
                <a:off x="4915789" y="2767121"/>
                <a:ext cx="1442" cy="1356"/>
              </a:xfrm>
              <a:custGeom>
                <a:rect b="b" l="l" r="r" t="t"/>
                <a:pathLst>
                  <a:path extrusionOk="0" h="94" w="10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3"/>
              <p:cNvSpPr/>
              <p:nvPr/>
            </p:nvSpPr>
            <p:spPr>
              <a:xfrm>
                <a:off x="4882920" y="2664549"/>
                <a:ext cx="8365" cy="7197"/>
              </a:xfrm>
              <a:custGeom>
                <a:rect b="b" l="l" r="r" t="t"/>
                <a:pathLst>
                  <a:path extrusionOk="0" h="499" w="58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3"/>
              <p:cNvSpPr/>
              <p:nvPr/>
            </p:nvSpPr>
            <p:spPr>
              <a:xfrm>
                <a:off x="4860710" y="2797481"/>
                <a:ext cx="11567" cy="9952"/>
              </a:xfrm>
              <a:custGeom>
                <a:rect b="b" l="l" r="r" t="t"/>
                <a:pathLst>
                  <a:path extrusionOk="0" h="690" w="802">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3"/>
              <p:cNvSpPr/>
              <p:nvPr/>
            </p:nvSpPr>
            <p:spPr>
              <a:xfrm>
                <a:off x="4938187" y="2677875"/>
                <a:ext cx="8365" cy="7197"/>
              </a:xfrm>
              <a:custGeom>
                <a:rect b="b" l="l" r="r" t="t"/>
                <a:pathLst>
                  <a:path extrusionOk="0" h="499" w="58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3"/>
              <p:cNvSpPr/>
              <p:nvPr/>
            </p:nvSpPr>
            <p:spPr>
              <a:xfrm>
                <a:off x="5071826" y="2708249"/>
                <a:ext cx="10096" cy="8653"/>
              </a:xfrm>
              <a:custGeom>
                <a:rect b="b" l="l" r="r" t="t"/>
                <a:pathLst>
                  <a:path extrusionOk="0" h="600" w="7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3"/>
              <p:cNvSpPr/>
              <p:nvPr/>
            </p:nvSpPr>
            <p:spPr>
              <a:xfrm>
                <a:off x="4934279" y="2746425"/>
                <a:ext cx="9793" cy="8408"/>
              </a:xfrm>
              <a:custGeom>
                <a:rect b="b" l="l" r="r" t="t"/>
                <a:pathLst>
                  <a:path extrusionOk="0" h="583" w="679">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3"/>
              <p:cNvSpPr/>
              <p:nvPr/>
            </p:nvSpPr>
            <p:spPr>
              <a:xfrm>
                <a:off x="4967869" y="2834720"/>
                <a:ext cx="10500" cy="8971"/>
              </a:xfrm>
              <a:custGeom>
                <a:rect b="b" l="l" r="r" t="t"/>
                <a:pathLst>
                  <a:path extrusionOk="0" h="622" w="728">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3"/>
              <p:cNvSpPr/>
              <p:nvPr/>
            </p:nvSpPr>
            <p:spPr>
              <a:xfrm>
                <a:off x="4941735" y="2795130"/>
                <a:ext cx="10153" cy="8754"/>
              </a:xfrm>
              <a:custGeom>
                <a:rect b="b" l="l" r="r" t="t"/>
                <a:pathLst>
                  <a:path extrusionOk="0" h="607" w="704">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3"/>
              <p:cNvSpPr/>
              <p:nvPr/>
            </p:nvSpPr>
            <p:spPr>
              <a:xfrm>
                <a:off x="4985984" y="2746281"/>
                <a:ext cx="10687" cy="9187"/>
              </a:xfrm>
              <a:custGeom>
                <a:rect b="b" l="l" r="r" t="t"/>
                <a:pathLst>
                  <a:path extrusionOk="0" h="637" w="741">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3"/>
              <p:cNvSpPr/>
              <p:nvPr/>
            </p:nvSpPr>
            <p:spPr>
              <a:xfrm>
                <a:off x="4897487" y="2727604"/>
                <a:ext cx="8726" cy="7500"/>
              </a:xfrm>
              <a:custGeom>
                <a:rect b="b" l="l" r="r" t="t"/>
                <a:pathLst>
                  <a:path extrusionOk="0" h="520" w="605">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3"/>
              <p:cNvSpPr/>
              <p:nvPr/>
            </p:nvSpPr>
            <p:spPr>
              <a:xfrm>
                <a:off x="4866046" y="2731339"/>
                <a:ext cx="8538" cy="7327"/>
              </a:xfrm>
              <a:custGeom>
                <a:rect b="b" l="l" r="r" t="t"/>
                <a:pathLst>
                  <a:path extrusionOk="0" h="508" w="592">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33"/>
              <p:cNvSpPr/>
              <p:nvPr/>
            </p:nvSpPr>
            <p:spPr>
              <a:xfrm>
                <a:off x="5033261" y="2725844"/>
                <a:ext cx="10139" cy="8754"/>
              </a:xfrm>
              <a:custGeom>
                <a:rect b="b" l="l" r="r" t="t"/>
                <a:pathLst>
                  <a:path extrusionOk="0" h="607" w="703">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3"/>
              <p:cNvSpPr/>
              <p:nvPr/>
            </p:nvSpPr>
            <p:spPr>
              <a:xfrm>
                <a:off x="5133656" y="2607320"/>
                <a:ext cx="1442" cy="1255"/>
              </a:xfrm>
              <a:custGeom>
                <a:rect b="b" l="l" r="r" t="t"/>
                <a:pathLst>
                  <a:path extrusionOk="0" h="87" w="10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3"/>
              <p:cNvSpPr/>
              <p:nvPr/>
            </p:nvSpPr>
            <p:spPr>
              <a:xfrm>
                <a:off x="5056293" y="3069706"/>
                <a:ext cx="1500" cy="1067"/>
              </a:xfrm>
              <a:custGeom>
                <a:rect b="b" l="l" r="r" t="t"/>
                <a:pathLst>
                  <a:path extrusionOk="0" h="74" w="10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3"/>
              <p:cNvSpPr/>
              <p:nvPr/>
            </p:nvSpPr>
            <p:spPr>
              <a:xfrm>
                <a:off x="4971056" y="2899289"/>
                <a:ext cx="1442" cy="1255"/>
              </a:xfrm>
              <a:custGeom>
                <a:rect b="b" l="l" r="r" t="t"/>
                <a:pathLst>
                  <a:path extrusionOk="0" h="87" w="10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7" name="Google Shape;2917;p33"/>
            <p:cNvSpPr/>
            <p:nvPr/>
          </p:nvSpPr>
          <p:spPr>
            <a:xfrm>
              <a:off x="5028112" y="3146664"/>
              <a:ext cx="1601" cy="1255"/>
            </a:xfrm>
            <a:custGeom>
              <a:rect b="b" l="l" r="r" t="t"/>
              <a:pathLst>
                <a:path extrusionOk="0" h="87" w="111">
                  <a:moveTo>
                    <a:pt x="62" y="0"/>
                  </a:moveTo>
                  <a:cubicBezTo>
                    <a:pt x="0" y="0"/>
                    <a:pt x="0" y="86"/>
                    <a:pt x="62" y="86"/>
                  </a:cubicBezTo>
                  <a:cubicBezTo>
                    <a:pt x="111" y="86"/>
                    <a:pt x="111" y="0"/>
                    <a:pt x="62" y="0"/>
                  </a:cubicBezTo>
                  <a:close/>
                </a:path>
              </a:pathLst>
            </a:custGeom>
            <a:solidFill>
              <a:srgbClr val="6851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2921" name="Shape 2921"/>
        <p:cNvGrpSpPr/>
        <p:nvPr/>
      </p:nvGrpSpPr>
      <p:grpSpPr>
        <a:xfrm>
          <a:off x="0" y="0"/>
          <a:ext cx="0" cy="0"/>
          <a:chOff x="0" y="0"/>
          <a:chExt cx="0" cy="0"/>
        </a:xfrm>
      </p:grpSpPr>
      <p:sp>
        <p:nvSpPr>
          <p:cNvPr id="2922" name="Google Shape;2922;p3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923" name="Google Shape;2923;p34"/>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rial"/>
                <a:ea typeface="Arial"/>
                <a:cs typeface="Arial"/>
                <a:sym typeface="Arial"/>
              </a:rPr>
              <a:t>You can easily</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resources, keeping the quality. To</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change the color</a:t>
            </a:r>
            <a:r>
              <a:rPr lang="es">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a:solidFill>
                <a:srgbClr val="FFFFFF"/>
              </a:solidFill>
              <a:latin typeface="Arial"/>
              <a:ea typeface="Arial"/>
              <a:cs typeface="Arial"/>
              <a:sym typeface="Arial"/>
            </a:endParaRPr>
          </a:p>
        </p:txBody>
      </p:sp>
      <p:grpSp>
        <p:nvGrpSpPr>
          <p:cNvPr id="2924" name="Google Shape;2924;p34"/>
          <p:cNvGrpSpPr/>
          <p:nvPr/>
        </p:nvGrpSpPr>
        <p:grpSpPr>
          <a:xfrm>
            <a:off x="3241227" y="3813430"/>
            <a:ext cx="509388" cy="508710"/>
            <a:chOff x="3514800" y="5145975"/>
            <a:chExt cx="233525" cy="233225"/>
          </a:xfrm>
        </p:grpSpPr>
        <p:sp>
          <p:nvSpPr>
            <p:cNvPr id="2925" name="Google Shape;2925;p34"/>
            <p:cNvSpPr/>
            <p:nvPr/>
          </p:nvSpPr>
          <p:spPr>
            <a:xfrm>
              <a:off x="3582075" y="5225575"/>
              <a:ext cx="86550" cy="74250"/>
            </a:xfrm>
            <a:custGeom>
              <a:rect b="b" l="l" r="r" t="t"/>
              <a:pathLst>
                <a:path extrusionOk="0" h="2970" w="3462">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34"/>
            <p:cNvSpPr/>
            <p:nvPr/>
          </p:nvSpPr>
          <p:spPr>
            <a:xfrm>
              <a:off x="3577025" y="5145975"/>
              <a:ext cx="51750" cy="71500"/>
            </a:xfrm>
            <a:custGeom>
              <a:rect b="b" l="l" r="r" t="t"/>
              <a:pathLst>
                <a:path extrusionOk="0" h="2860" w="207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4"/>
            <p:cNvSpPr/>
            <p:nvPr/>
          </p:nvSpPr>
          <p:spPr>
            <a:xfrm>
              <a:off x="3659950" y="5165500"/>
              <a:ext cx="69800" cy="67525"/>
            </a:xfrm>
            <a:custGeom>
              <a:rect b="b" l="l" r="r" t="t"/>
              <a:pathLst>
                <a:path extrusionOk="0" h="2701" w="2792">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34"/>
            <p:cNvSpPr/>
            <p:nvPr/>
          </p:nvSpPr>
          <p:spPr>
            <a:xfrm>
              <a:off x="3675650" y="5209125"/>
              <a:ext cx="72675" cy="50675"/>
            </a:xfrm>
            <a:custGeom>
              <a:rect b="b" l="l" r="r" t="t"/>
              <a:pathLst>
                <a:path extrusionOk="0" h="2027" w="290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34"/>
            <p:cNvSpPr/>
            <p:nvPr/>
          </p:nvSpPr>
          <p:spPr>
            <a:xfrm>
              <a:off x="3533375" y="5292425"/>
              <a:ext cx="69625" cy="67600"/>
            </a:xfrm>
            <a:custGeom>
              <a:rect b="b" l="l" r="r" t="t"/>
              <a:pathLst>
                <a:path extrusionOk="0" h="2704" w="2785">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34"/>
            <p:cNvSpPr/>
            <p:nvPr/>
          </p:nvSpPr>
          <p:spPr>
            <a:xfrm>
              <a:off x="3577025" y="5307750"/>
              <a:ext cx="51575" cy="71450"/>
            </a:xfrm>
            <a:custGeom>
              <a:rect b="b" l="l" r="r" t="t"/>
              <a:pathLst>
                <a:path extrusionOk="0" h="2858" w="2063">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34"/>
            <p:cNvSpPr/>
            <p:nvPr/>
          </p:nvSpPr>
          <p:spPr>
            <a:xfrm>
              <a:off x="3634350" y="5307850"/>
              <a:ext cx="51600" cy="71325"/>
            </a:xfrm>
            <a:custGeom>
              <a:rect b="b" l="l" r="r" t="t"/>
              <a:pathLst>
                <a:path extrusionOk="0" h="2853" w="2064">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34"/>
            <p:cNvSpPr/>
            <p:nvPr/>
          </p:nvSpPr>
          <p:spPr>
            <a:xfrm>
              <a:off x="3660150" y="5292325"/>
              <a:ext cx="69600" cy="67700"/>
            </a:xfrm>
            <a:custGeom>
              <a:rect b="b" l="l" r="r" t="t"/>
              <a:pathLst>
                <a:path extrusionOk="0" h="2708" w="2784">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34"/>
            <p:cNvSpPr/>
            <p:nvPr/>
          </p:nvSpPr>
          <p:spPr>
            <a:xfrm>
              <a:off x="3675475" y="5265725"/>
              <a:ext cx="72675" cy="50550"/>
            </a:xfrm>
            <a:custGeom>
              <a:rect b="b" l="l" r="r" t="t"/>
              <a:pathLst>
                <a:path extrusionOk="0" h="2022" w="2907">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34"/>
            <p:cNvSpPr/>
            <p:nvPr/>
          </p:nvSpPr>
          <p:spPr>
            <a:xfrm>
              <a:off x="3533375" y="5165600"/>
              <a:ext cx="68900" cy="67525"/>
            </a:xfrm>
            <a:custGeom>
              <a:rect b="b" l="l" r="r" t="t"/>
              <a:pathLst>
                <a:path extrusionOk="0" h="2701" w="2756">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34"/>
            <p:cNvSpPr/>
            <p:nvPr/>
          </p:nvSpPr>
          <p:spPr>
            <a:xfrm>
              <a:off x="3634350" y="5146325"/>
              <a:ext cx="51600" cy="71325"/>
            </a:xfrm>
            <a:custGeom>
              <a:rect b="b" l="l" r="r" t="t"/>
              <a:pathLst>
                <a:path extrusionOk="0" h="2853" w="2064">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4"/>
            <p:cNvSpPr/>
            <p:nvPr/>
          </p:nvSpPr>
          <p:spPr>
            <a:xfrm>
              <a:off x="3514800" y="5265725"/>
              <a:ext cx="72525" cy="50600"/>
            </a:xfrm>
            <a:custGeom>
              <a:rect b="b" l="l" r="r" t="t"/>
              <a:pathLst>
                <a:path extrusionOk="0" h="2024" w="2901">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4"/>
            <p:cNvSpPr/>
            <p:nvPr/>
          </p:nvSpPr>
          <p:spPr>
            <a:xfrm>
              <a:off x="3514800" y="5209175"/>
              <a:ext cx="72700" cy="50625"/>
            </a:xfrm>
            <a:custGeom>
              <a:rect b="b" l="l" r="r" t="t"/>
              <a:pathLst>
                <a:path extrusionOk="0" h="2025" w="2908">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34"/>
          <p:cNvGrpSpPr/>
          <p:nvPr/>
        </p:nvGrpSpPr>
        <p:grpSpPr>
          <a:xfrm>
            <a:off x="3930816" y="2321361"/>
            <a:ext cx="474294" cy="551291"/>
            <a:chOff x="4727025" y="1332775"/>
            <a:chExt cx="59900" cy="69625"/>
          </a:xfrm>
        </p:grpSpPr>
        <p:sp>
          <p:nvSpPr>
            <p:cNvPr id="2939" name="Google Shape;2939;p3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34"/>
          <p:cNvGrpSpPr/>
          <p:nvPr/>
        </p:nvGrpSpPr>
        <p:grpSpPr>
          <a:xfrm>
            <a:off x="4544472" y="2318491"/>
            <a:ext cx="555653" cy="557031"/>
            <a:chOff x="4820425" y="1329900"/>
            <a:chExt cx="70175" cy="70350"/>
          </a:xfrm>
        </p:grpSpPr>
        <p:sp>
          <p:nvSpPr>
            <p:cNvPr id="2942" name="Google Shape;2942;p3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6" name="Google Shape;2946;p34"/>
          <p:cNvGrpSpPr/>
          <p:nvPr/>
        </p:nvGrpSpPr>
        <p:grpSpPr>
          <a:xfrm>
            <a:off x="5236315" y="2330071"/>
            <a:ext cx="582574" cy="533871"/>
            <a:chOff x="4903200" y="1331525"/>
            <a:chExt cx="73575" cy="67425"/>
          </a:xfrm>
        </p:grpSpPr>
        <p:sp>
          <p:nvSpPr>
            <p:cNvPr id="2947" name="Google Shape;2947;p3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34"/>
          <p:cNvGrpSpPr/>
          <p:nvPr/>
        </p:nvGrpSpPr>
        <p:grpSpPr>
          <a:xfrm>
            <a:off x="3871628" y="3071012"/>
            <a:ext cx="592670" cy="532881"/>
            <a:chOff x="4721625" y="1420750"/>
            <a:chExt cx="74850" cy="67300"/>
          </a:xfrm>
        </p:grpSpPr>
        <p:sp>
          <p:nvSpPr>
            <p:cNvPr id="2950" name="Google Shape;2950;p34"/>
            <p:cNvSpPr/>
            <p:nvPr/>
          </p:nvSpPr>
          <p:spPr>
            <a:xfrm>
              <a:off x="4729200" y="1468375"/>
              <a:ext cx="24175" cy="19675"/>
            </a:xfrm>
            <a:custGeom>
              <a:rect b="b" l="l" r="r" t="t"/>
              <a:pathLst>
                <a:path extrusionOk="0" h="787" w="96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4"/>
            <p:cNvSpPr/>
            <p:nvPr/>
          </p:nvSpPr>
          <p:spPr>
            <a:xfrm>
              <a:off x="4721625" y="1440775"/>
              <a:ext cx="14450" cy="27975"/>
            </a:xfrm>
            <a:custGeom>
              <a:rect b="b" l="l" r="r" t="t"/>
              <a:pathLst>
                <a:path extrusionOk="0" h="1119" w="578">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4"/>
            <p:cNvSpPr/>
            <p:nvPr/>
          </p:nvSpPr>
          <p:spPr>
            <a:xfrm>
              <a:off x="4728825" y="1420750"/>
              <a:ext cx="67650" cy="43325"/>
            </a:xfrm>
            <a:custGeom>
              <a:rect b="b" l="l" r="r" t="t"/>
              <a:pathLst>
                <a:path extrusionOk="0" h="1733" w="2706">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3" name="Google Shape;2953;p34"/>
          <p:cNvGrpSpPr/>
          <p:nvPr/>
        </p:nvGrpSpPr>
        <p:grpSpPr>
          <a:xfrm>
            <a:off x="4530318" y="3039736"/>
            <a:ext cx="583960" cy="565345"/>
            <a:chOff x="4815575" y="1416800"/>
            <a:chExt cx="73750" cy="71400"/>
          </a:xfrm>
        </p:grpSpPr>
        <p:sp>
          <p:nvSpPr>
            <p:cNvPr id="2954" name="Google Shape;2954;p3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7" name="Google Shape;2957;p34"/>
          <p:cNvGrpSpPr/>
          <p:nvPr/>
        </p:nvGrpSpPr>
        <p:grpSpPr>
          <a:xfrm>
            <a:off x="5230575" y="3056166"/>
            <a:ext cx="589898" cy="504970"/>
            <a:chOff x="4902475" y="1418875"/>
            <a:chExt cx="74500" cy="63775"/>
          </a:xfrm>
        </p:grpSpPr>
        <p:sp>
          <p:nvSpPr>
            <p:cNvPr id="2958" name="Google Shape;2958;p3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34"/>
          <p:cNvGrpSpPr/>
          <p:nvPr/>
        </p:nvGrpSpPr>
        <p:grpSpPr>
          <a:xfrm>
            <a:off x="4540315" y="3759284"/>
            <a:ext cx="563967" cy="567127"/>
            <a:chOff x="4818100" y="1507675"/>
            <a:chExt cx="71225" cy="71625"/>
          </a:xfrm>
        </p:grpSpPr>
        <p:sp>
          <p:nvSpPr>
            <p:cNvPr id="2961" name="Google Shape;2961;p3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5" name="Google Shape;2965;p34"/>
          <p:cNvGrpSpPr/>
          <p:nvPr/>
        </p:nvGrpSpPr>
        <p:grpSpPr>
          <a:xfrm>
            <a:off x="3853812" y="3773537"/>
            <a:ext cx="628301" cy="588505"/>
            <a:chOff x="4721450" y="1509475"/>
            <a:chExt cx="79350" cy="74325"/>
          </a:xfrm>
        </p:grpSpPr>
        <p:sp>
          <p:nvSpPr>
            <p:cNvPr id="2966" name="Google Shape;2966;p3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3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0" name="Google Shape;2970;p34"/>
          <p:cNvGrpSpPr/>
          <p:nvPr/>
        </p:nvGrpSpPr>
        <p:grpSpPr>
          <a:xfrm>
            <a:off x="5264821" y="3757899"/>
            <a:ext cx="557038" cy="562772"/>
            <a:chOff x="4906800" y="1507500"/>
            <a:chExt cx="70350" cy="71075"/>
          </a:xfrm>
        </p:grpSpPr>
        <p:sp>
          <p:nvSpPr>
            <p:cNvPr id="2971" name="Google Shape;2971;p3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3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6" name="Google Shape;2976;p34"/>
          <p:cNvGrpSpPr/>
          <p:nvPr/>
        </p:nvGrpSpPr>
        <p:grpSpPr>
          <a:xfrm>
            <a:off x="1891420" y="3817558"/>
            <a:ext cx="501629" cy="500442"/>
            <a:chOff x="2637425" y="5179000"/>
            <a:chExt cx="196725" cy="196275"/>
          </a:xfrm>
        </p:grpSpPr>
        <p:sp>
          <p:nvSpPr>
            <p:cNvPr id="2977" name="Google Shape;2977;p34"/>
            <p:cNvSpPr/>
            <p:nvPr/>
          </p:nvSpPr>
          <p:spPr>
            <a:xfrm>
              <a:off x="2639050" y="5248050"/>
              <a:ext cx="35350" cy="17525"/>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4"/>
            <p:cNvSpPr/>
            <p:nvPr/>
          </p:nvSpPr>
          <p:spPr>
            <a:xfrm>
              <a:off x="2648425" y="5221550"/>
              <a:ext cx="34275" cy="25975"/>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4"/>
            <p:cNvSpPr/>
            <p:nvPr/>
          </p:nvSpPr>
          <p:spPr>
            <a:xfrm>
              <a:off x="2665725" y="5200075"/>
              <a:ext cx="30150" cy="31950"/>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4"/>
            <p:cNvSpPr/>
            <p:nvPr/>
          </p:nvSpPr>
          <p:spPr>
            <a:xfrm>
              <a:off x="2689175" y="5185475"/>
              <a:ext cx="23275" cy="35000"/>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4"/>
            <p:cNvSpPr/>
            <p:nvPr/>
          </p:nvSpPr>
          <p:spPr>
            <a:xfrm>
              <a:off x="2716750" y="5179000"/>
              <a:ext cx="14275" cy="35000"/>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4"/>
            <p:cNvSpPr/>
            <p:nvPr/>
          </p:nvSpPr>
          <p:spPr>
            <a:xfrm>
              <a:off x="2742550" y="5179175"/>
              <a:ext cx="15150" cy="35350"/>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4"/>
            <p:cNvSpPr/>
            <p:nvPr/>
          </p:nvSpPr>
          <p:spPr>
            <a:xfrm>
              <a:off x="2761100" y="5186550"/>
              <a:ext cx="24025" cy="35025"/>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34"/>
            <p:cNvSpPr/>
            <p:nvPr/>
          </p:nvSpPr>
          <p:spPr>
            <a:xfrm>
              <a:off x="2777350" y="5201900"/>
              <a:ext cx="30675" cy="31575"/>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4"/>
            <p:cNvSpPr/>
            <p:nvPr/>
          </p:nvSpPr>
          <p:spPr>
            <a:xfrm>
              <a:off x="2797525" y="5250925"/>
              <a:ext cx="35550" cy="16625"/>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4"/>
            <p:cNvSpPr/>
            <p:nvPr/>
          </p:nvSpPr>
          <p:spPr>
            <a:xfrm>
              <a:off x="2799150" y="5278875"/>
              <a:ext cx="35000" cy="12825"/>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4"/>
            <p:cNvSpPr/>
            <p:nvPr/>
          </p:nvSpPr>
          <p:spPr>
            <a:xfrm>
              <a:off x="2793575" y="5297825"/>
              <a:ext cx="35350" cy="21825"/>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34"/>
            <p:cNvSpPr/>
            <p:nvPr/>
          </p:nvSpPr>
          <p:spPr>
            <a:xfrm>
              <a:off x="2782925" y="5314775"/>
              <a:ext cx="32475" cy="29225"/>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34"/>
            <p:cNvSpPr/>
            <p:nvPr/>
          </p:nvSpPr>
          <p:spPr>
            <a:xfrm>
              <a:off x="2767975" y="5328275"/>
              <a:ext cx="26875" cy="33925"/>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34"/>
            <p:cNvSpPr/>
            <p:nvPr/>
          </p:nvSpPr>
          <p:spPr>
            <a:xfrm>
              <a:off x="2750125" y="5337300"/>
              <a:ext cx="18950" cy="3555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4"/>
            <p:cNvSpPr/>
            <p:nvPr/>
          </p:nvSpPr>
          <p:spPr>
            <a:xfrm>
              <a:off x="2728475" y="5340900"/>
              <a:ext cx="11750" cy="34375"/>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34"/>
            <p:cNvSpPr/>
            <p:nvPr/>
          </p:nvSpPr>
          <p:spPr>
            <a:xfrm>
              <a:off x="2699800" y="5336750"/>
              <a:ext cx="19875" cy="35375"/>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4"/>
            <p:cNvSpPr/>
            <p:nvPr/>
          </p:nvSpPr>
          <p:spPr>
            <a:xfrm>
              <a:off x="2674375" y="5327200"/>
              <a:ext cx="27800" cy="3357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34"/>
            <p:cNvSpPr/>
            <p:nvPr/>
          </p:nvSpPr>
          <p:spPr>
            <a:xfrm>
              <a:off x="2654550" y="5313150"/>
              <a:ext cx="33025" cy="28675"/>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34"/>
            <p:cNvSpPr/>
            <p:nvPr/>
          </p:nvSpPr>
          <p:spPr>
            <a:xfrm>
              <a:off x="2641750" y="5296000"/>
              <a:ext cx="35350" cy="21125"/>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34"/>
            <p:cNvSpPr/>
            <p:nvPr/>
          </p:nvSpPr>
          <p:spPr>
            <a:xfrm>
              <a:off x="2637425" y="5277075"/>
              <a:ext cx="34650" cy="11750"/>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4"/>
            <p:cNvSpPr/>
            <p:nvPr/>
          </p:nvSpPr>
          <p:spPr>
            <a:xfrm>
              <a:off x="2789950" y="5224075"/>
              <a:ext cx="34475" cy="25075"/>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34"/>
            <p:cNvSpPr/>
            <p:nvPr/>
          </p:nvSpPr>
          <p:spPr>
            <a:xfrm>
              <a:off x="2719450" y="5260675"/>
              <a:ext cx="32675" cy="32650"/>
            </a:xfrm>
            <a:custGeom>
              <a:rect b="b" l="l" r="r" t="t"/>
              <a:pathLst>
                <a:path extrusionOk="0" h="1306" w="1307">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9" name="Google Shape;2999;p34"/>
          <p:cNvGrpSpPr/>
          <p:nvPr/>
        </p:nvGrpSpPr>
        <p:grpSpPr>
          <a:xfrm>
            <a:off x="2542810" y="3793250"/>
            <a:ext cx="509395" cy="509853"/>
            <a:chOff x="3231350" y="5179700"/>
            <a:chExt cx="194775" cy="194950"/>
          </a:xfrm>
        </p:grpSpPr>
        <p:sp>
          <p:nvSpPr>
            <p:cNvPr id="3000" name="Google Shape;3000;p34"/>
            <p:cNvSpPr/>
            <p:nvPr/>
          </p:nvSpPr>
          <p:spPr>
            <a:xfrm>
              <a:off x="3329625" y="5373550"/>
              <a:ext cx="2375" cy="1100"/>
            </a:xfrm>
            <a:custGeom>
              <a:rect b="b" l="l" r="r" t="t"/>
              <a:pathLst>
                <a:path extrusionOk="0" h="44" w="95">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34"/>
            <p:cNvSpPr/>
            <p:nvPr/>
          </p:nvSpPr>
          <p:spPr>
            <a:xfrm>
              <a:off x="3319350" y="5373175"/>
              <a:ext cx="2375" cy="1125"/>
            </a:xfrm>
            <a:custGeom>
              <a:rect b="b" l="l" r="r" t="t"/>
              <a:pathLst>
                <a:path extrusionOk="0" h="45" w="9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34"/>
            <p:cNvSpPr/>
            <p:nvPr/>
          </p:nvSpPr>
          <p:spPr>
            <a:xfrm>
              <a:off x="3339900" y="5372650"/>
              <a:ext cx="2375" cy="1275"/>
            </a:xfrm>
            <a:custGeom>
              <a:rect b="b" l="l" r="r" t="t"/>
              <a:pathLst>
                <a:path extrusionOk="0" h="51" w="95">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4"/>
            <p:cNvSpPr/>
            <p:nvPr/>
          </p:nvSpPr>
          <p:spPr>
            <a:xfrm>
              <a:off x="3309075" y="5371675"/>
              <a:ext cx="2375" cy="1350"/>
            </a:xfrm>
            <a:custGeom>
              <a:rect b="b" l="l" r="r" t="t"/>
              <a:pathLst>
                <a:path extrusionOk="0" h="54" w="95">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34"/>
            <p:cNvSpPr/>
            <p:nvPr/>
          </p:nvSpPr>
          <p:spPr>
            <a:xfrm>
              <a:off x="3349825" y="5370650"/>
              <a:ext cx="2725" cy="1475"/>
            </a:xfrm>
            <a:custGeom>
              <a:rect b="b" l="l" r="r" t="t"/>
              <a:pathLst>
                <a:path extrusionOk="0" h="59" w="10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34"/>
            <p:cNvSpPr/>
            <p:nvPr/>
          </p:nvSpPr>
          <p:spPr>
            <a:xfrm>
              <a:off x="3298975" y="5369150"/>
              <a:ext cx="2550" cy="1350"/>
            </a:xfrm>
            <a:custGeom>
              <a:rect b="b" l="l" r="r" t="t"/>
              <a:pathLst>
                <a:path extrusionOk="0" h="54" w="102">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34"/>
            <p:cNvSpPr/>
            <p:nvPr/>
          </p:nvSpPr>
          <p:spPr>
            <a:xfrm>
              <a:off x="3359925" y="5367700"/>
              <a:ext cx="2375" cy="1550"/>
            </a:xfrm>
            <a:custGeom>
              <a:rect b="b" l="l" r="r" t="t"/>
              <a:pathLst>
                <a:path extrusionOk="0" h="62" w="95">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34"/>
            <p:cNvSpPr/>
            <p:nvPr/>
          </p:nvSpPr>
          <p:spPr>
            <a:xfrm>
              <a:off x="3289425" y="5365525"/>
              <a:ext cx="2375" cy="1550"/>
            </a:xfrm>
            <a:custGeom>
              <a:rect b="b" l="l" r="r" t="t"/>
              <a:pathLst>
                <a:path extrusionOk="0" h="62" w="95">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34"/>
            <p:cNvSpPr/>
            <p:nvPr/>
          </p:nvSpPr>
          <p:spPr>
            <a:xfrm>
              <a:off x="3369475" y="5363700"/>
              <a:ext cx="2375" cy="1575"/>
            </a:xfrm>
            <a:custGeom>
              <a:rect b="b" l="l" r="r" t="t"/>
              <a:pathLst>
                <a:path extrusionOk="0" h="63" w="95">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4"/>
            <p:cNvSpPr/>
            <p:nvPr/>
          </p:nvSpPr>
          <p:spPr>
            <a:xfrm>
              <a:off x="3280225" y="5360975"/>
              <a:ext cx="2375" cy="1775"/>
            </a:xfrm>
            <a:custGeom>
              <a:rect b="b" l="l" r="r" t="t"/>
              <a:pathLst>
                <a:path extrusionOk="0" h="71" w="95">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34"/>
            <p:cNvSpPr/>
            <p:nvPr/>
          </p:nvSpPr>
          <p:spPr>
            <a:xfrm>
              <a:off x="3378500" y="5358675"/>
              <a:ext cx="2600" cy="1725"/>
            </a:xfrm>
            <a:custGeom>
              <a:rect b="b" l="l" r="r" t="t"/>
              <a:pathLst>
                <a:path extrusionOk="0" h="69" w="104">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34"/>
            <p:cNvSpPr/>
            <p:nvPr/>
          </p:nvSpPr>
          <p:spPr>
            <a:xfrm>
              <a:off x="3271325" y="5355250"/>
              <a:ext cx="2425" cy="1900"/>
            </a:xfrm>
            <a:custGeom>
              <a:rect b="b" l="l" r="r" t="t"/>
              <a:pathLst>
                <a:path extrusionOk="0" h="76" w="97">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34"/>
            <p:cNvSpPr/>
            <p:nvPr/>
          </p:nvSpPr>
          <p:spPr>
            <a:xfrm>
              <a:off x="3386975" y="5352700"/>
              <a:ext cx="2300" cy="1925"/>
            </a:xfrm>
            <a:custGeom>
              <a:rect b="b" l="l" r="r" t="t"/>
              <a:pathLst>
                <a:path extrusionOk="0" h="77" w="92">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34"/>
            <p:cNvSpPr/>
            <p:nvPr/>
          </p:nvSpPr>
          <p:spPr>
            <a:xfrm>
              <a:off x="3263625" y="5348875"/>
              <a:ext cx="2025" cy="1975"/>
            </a:xfrm>
            <a:custGeom>
              <a:rect b="b" l="l" r="r" t="t"/>
              <a:pathLst>
                <a:path extrusionOk="0" h="79" w="81">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34"/>
            <p:cNvSpPr/>
            <p:nvPr/>
          </p:nvSpPr>
          <p:spPr>
            <a:xfrm>
              <a:off x="3394900" y="5345950"/>
              <a:ext cx="2225" cy="2025"/>
            </a:xfrm>
            <a:custGeom>
              <a:rect b="b" l="l" r="r" t="t"/>
              <a:pathLst>
                <a:path extrusionOk="0" h="81" w="89">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34"/>
            <p:cNvSpPr/>
            <p:nvPr/>
          </p:nvSpPr>
          <p:spPr>
            <a:xfrm>
              <a:off x="3256250" y="5341500"/>
              <a:ext cx="2000" cy="2150"/>
            </a:xfrm>
            <a:custGeom>
              <a:rect b="b" l="l" r="r" t="t"/>
              <a:pathLst>
                <a:path extrusionOk="0" h="86" w="8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34"/>
            <p:cNvSpPr/>
            <p:nvPr/>
          </p:nvSpPr>
          <p:spPr>
            <a:xfrm>
              <a:off x="3401925" y="5338375"/>
              <a:ext cx="2275" cy="2025"/>
            </a:xfrm>
            <a:custGeom>
              <a:rect b="b" l="l" r="r" t="t"/>
              <a:pathLst>
                <a:path extrusionOk="0" h="81" w="9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34"/>
            <p:cNvSpPr/>
            <p:nvPr/>
          </p:nvSpPr>
          <p:spPr>
            <a:xfrm>
              <a:off x="3249575" y="5333550"/>
              <a:ext cx="2000" cy="2150"/>
            </a:xfrm>
            <a:custGeom>
              <a:rect b="b" l="l" r="r" t="t"/>
              <a:pathLst>
                <a:path extrusionOk="0" h="86" w="8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34"/>
            <p:cNvSpPr/>
            <p:nvPr/>
          </p:nvSpPr>
          <p:spPr>
            <a:xfrm>
              <a:off x="3408250" y="5330025"/>
              <a:ext cx="1825" cy="2075"/>
            </a:xfrm>
            <a:custGeom>
              <a:rect b="b" l="l" r="r" t="t"/>
              <a:pathLst>
                <a:path extrusionOk="0" h="83" w="7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34"/>
            <p:cNvSpPr/>
            <p:nvPr/>
          </p:nvSpPr>
          <p:spPr>
            <a:xfrm>
              <a:off x="3244150" y="5324975"/>
              <a:ext cx="1850" cy="2075"/>
            </a:xfrm>
            <a:custGeom>
              <a:rect b="b" l="l" r="r" t="t"/>
              <a:pathLst>
                <a:path extrusionOk="0" h="83" w="74">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34"/>
            <p:cNvSpPr/>
            <p:nvPr/>
          </p:nvSpPr>
          <p:spPr>
            <a:xfrm>
              <a:off x="3413475" y="5321175"/>
              <a:ext cx="2000" cy="2150"/>
            </a:xfrm>
            <a:custGeom>
              <a:rect b="b" l="l" r="r" t="t"/>
              <a:pathLst>
                <a:path extrusionOk="0" h="86" w="8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34"/>
            <p:cNvSpPr/>
            <p:nvPr/>
          </p:nvSpPr>
          <p:spPr>
            <a:xfrm>
              <a:off x="3239475" y="5315775"/>
              <a:ext cx="1650" cy="2250"/>
            </a:xfrm>
            <a:custGeom>
              <a:rect b="b" l="l" r="r" t="t"/>
              <a:pathLst>
                <a:path extrusionOk="0" h="90" w="66">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34"/>
            <p:cNvSpPr/>
            <p:nvPr/>
          </p:nvSpPr>
          <p:spPr>
            <a:xfrm>
              <a:off x="3417975" y="5311850"/>
              <a:ext cx="1775" cy="2225"/>
            </a:xfrm>
            <a:custGeom>
              <a:rect b="b" l="l" r="r" t="t"/>
              <a:pathLst>
                <a:path extrusionOk="0" h="89" w="71">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34"/>
            <p:cNvSpPr/>
            <p:nvPr/>
          </p:nvSpPr>
          <p:spPr>
            <a:xfrm>
              <a:off x="3235700" y="5306100"/>
              <a:ext cx="1625" cy="2200"/>
            </a:xfrm>
            <a:custGeom>
              <a:rect b="b" l="l" r="r" t="t"/>
              <a:pathLst>
                <a:path extrusionOk="0" h="88" w="65">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34"/>
            <p:cNvSpPr/>
            <p:nvPr/>
          </p:nvSpPr>
          <p:spPr>
            <a:xfrm>
              <a:off x="3421225" y="5301975"/>
              <a:ext cx="1750" cy="2175"/>
            </a:xfrm>
            <a:custGeom>
              <a:rect b="b" l="l" r="r" t="t"/>
              <a:pathLst>
                <a:path extrusionOk="0" h="87" w="7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34"/>
            <p:cNvSpPr/>
            <p:nvPr/>
          </p:nvSpPr>
          <p:spPr>
            <a:xfrm>
              <a:off x="3233175" y="5296150"/>
              <a:ext cx="1450" cy="2225"/>
            </a:xfrm>
            <a:custGeom>
              <a:rect b="b" l="l" r="r" t="t"/>
              <a:pathLst>
                <a:path extrusionOk="0" h="89" w="58">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34"/>
            <p:cNvSpPr/>
            <p:nvPr/>
          </p:nvSpPr>
          <p:spPr>
            <a:xfrm>
              <a:off x="3423750" y="5291950"/>
              <a:ext cx="1300" cy="2275"/>
            </a:xfrm>
            <a:custGeom>
              <a:rect b="b" l="l" r="r" t="t"/>
              <a:pathLst>
                <a:path extrusionOk="0" h="91" w="52">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34"/>
            <p:cNvSpPr/>
            <p:nvPr/>
          </p:nvSpPr>
          <p:spPr>
            <a:xfrm>
              <a:off x="3231725" y="5285925"/>
              <a:ext cx="1275" cy="2350"/>
            </a:xfrm>
            <a:custGeom>
              <a:rect b="b" l="l" r="r" t="t"/>
              <a:pathLst>
                <a:path extrusionOk="0" h="94" w="51">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34"/>
            <p:cNvSpPr/>
            <p:nvPr/>
          </p:nvSpPr>
          <p:spPr>
            <a:xfrm>
              <a:off x="3424825" y="5281575"/>
              <a:ext cx="1125" cy="2375"/>
            </a:xfrm>
            <a:custGeom>
              <a:rect b="b" l="l" r="r" t="t"/>
              <a:pathLst>
                <a:path extrusionOk="0" h="95" w="4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34"/>
            <p:cNvSpPr/>
            <p:nvPr/>
          </p:nvSpPr>
          <p:spPr>
            <a:xfrm>
              <a:off x="3231350" y="5275450"/>
              <a:ext cx="1125" cy="2550"/>
            </a:xfrm>
            <a:custGeom>
              <a:rect b="b" l="l" r="r" t="t"/>
              <a:pathLst>
                <a:path extrusionOk="0" h="102" w="45">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34"/>
            <p:cNvSpPr/>
            <p:nvPr/>
          </p:nvSpPr>
          <p:spPr>
            <a:xfrm>
              <a:off x="3424825" y="5271300"/>
              <a:ext cx="1300" cy="2375"/>
            </a:xfrm>
            <a:custGeom>
              <a:rect b="b" l="l" r="r" t="t"/>
              <a:pathLst>
                <a:path extrusionOk="0" h="95" w="52">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34"/>
            <p:cNvSpPr/>
            <p:nvPr/>
          </p:nvSpPr>
          <p:spPr>
            <a:xfrm>
              <a:off x="3231900" y="5265250"/>
              <a:ext cx="1300" cy="2300"/>
            </a:xfrm>
            <a:custGeom>
              <a:rect b="b" l="l" r="r" t="t"/>
              <a:pathLst>
                <a:path extrusionOk="0" h="92" w="5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34"/>
            <p:cNvSpPr/>
            <p:nvPr/>
          </p:nvSpPr>
          <p:spPr>
            <a:xfrm>
              <a:off x="3423750" y="5261025"/>
              <a:ext cx="1475" cy="2375"/>
            </a:xfrm>
            <a:custGeom>
              <a:rect b="b" l="l" r="r" t="t"/>
              <a:pathLst>
                <a:path extrusionOk="0" h="95" w="59">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34"/>
            <p:cNvSpPr/>
            <p:nvPr/>
          </p:nvSpPr>
          <p:spPr>
            <a:xfrm>
              <a:off x="3233350" y="5255025"/>
              <a:ext cx="1450" cy="2250"/>
            </a:xfrm>
            <a:custGeom>
              <a:rect b="b" l="l" r="r" t="t"/>
              <a:pathLst>
                <a:path extrusionOk="0" h="90" w="58">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34"/>
            <p:cNvSpPr/>
            <p:nvPr/>
          </p:nvSpPr>
          <p:spPr>
            <a:xfrm>
              <a:off x="3421600" y="5251050"/>
              <a:ext cx="1450" cy="2250"/>
            </a:xfrm>
            <a:custGeom>
              <a:rect b="b" l="l" r="r" t="t"/>
              <a:pathLst>
                <a:path extrusionOk="0" h="90" w="58">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34"/>
            <p:cNvSpPr/>
            <p:nvPr/>
          </p:nvSpPr>
          <p:spPr>
            <a:xfrm>
              <a:off x="3236050" y="5245100"/>
              <a:ext cx="1650" cy="2250"/>
            </a:xfrm>
            <a:custGeom>
              <a:rect b="b" l="l" r="r" t="t"/>
              <a:pathLst>
                <a:path extrusionOk="0" h="90" w="66">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34"/>
            <p:cNvSpPr/>
            <p:nvPr/>
          </p:nvSpPr>
          <p:spPr>
            <a:xfrm>
              <a:off x="3418350" y="5241200"/>
              <a:ext cx="1650" cy="2175"/>
            </a:xfrm>
            <a:custGeom>
              <a:rect b="b" l="l" r="r" t="t"/>
              <a:pathLst>
                <a:path extrusionOk="0" h="87" w="66">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34"/>
            <p:cNvSpPr/>
            <p:nvPr/>
          </p:nvSpPr>
          <p:spPr>
            <a:xfrm>
              <a:off x="3239825" y="5235525"/>
              <a:ext cx="1850" cy="2225"/>
            </a:xfrm>
            <a:custGeom>
              <a:rect b="b" l="l" r="r" t="t"/>
              <a:pathLst>
                <a:path extrusionOk="0" h="89" w="74">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34"/>
            <p:cNvSpPr/>
            <p:nvPr/>
          </p:nvSpPr>
          <p:spPr>
            <a:xfrm>
              <a:off x="3414025" y="5231825"/>
              <a:ext cx="1825" cy="2175"/>
            </a:xfrm>
            <a:custGeom>
              <a:rect b="b" l="l" r="r" t="t"/>
              <a:pathLst>
                <a:path extrusionOk="0" h="87" w="73">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34"/>
            <p:cNvSpPr/>
            <p:nvPr/>
          </p:nvSpPr>
          <p:spPr>
            <a:xfrm>
              <a:off x="3244525" y="5226475"/>
              <a:ext cx="2000" cy="2125"/>
            </a:xfrm>
            <a:custGeom>
              <a:rect b="b" l="l" r="r" t="t"/>
              <a:pathLst>
                <a:path extrusionOk="0" h="85" w="8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34"/>
            <p:cNvSpPr/>
            <p:nvPr/>
          </p:nvSpPr>
          <p:spPr>
            <a:xfrm>
              <a:off x="3408525" y="5222950"/>
              <a:ext cx="2100" cy="2225"/>
            </a:xfrm>
            <a:custGeom>
              <a:rect b="b" l="l" r="r" t="t"/>
              <a:pathLst>
                <a:path extrusionOk="0" h="89" w="84">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34"/>
            <p:cNvSpPr/>
            <p:nvPr/>
          </p:nvSpPr>
          <p:spPr>
            <a:xfrm>
              <a:off x="3250300" y="5218000"/>
              <a:ext cx="2000" cy="2025"/>
            </a:xfrm>
            <a:custGeom>
              <a:rect b="b" l="l" r="r" t="t"/>
              <a:pathLst>
                <a:path extrusionOk="0" h="81" w="8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34"/>
            <p:cNvSpPr/>
            <p:nvPr/>
          </p:nvSpPr>
          <p:spPr>
            <a:xfrm>
              <a:off x="3402650" y="5214600"/>
              <a:ext cx="2025" cy="2100"/>
            </a:xfrm>
            <a:custGeom>
              <a:rect b="b" l="l" r="r" t="t"/>
              <a:pathLst>
                <a:path extrusionOk="0" h="84" w="81">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34"/>
            <p:cNvSpPr/>
            <p:nvPr/>
          </p:nvSpPr>
          <p:spPr>
            <a:xfrm>
              <a:off x="3256775" y="5210000"/>
              <a:ext cx="2425" cy="2000"/>
            </a:xfrm>
            <a:custGeom>
              <a:rect b="b" l="l" r="r" t="t"/>
              <a:pathLst>
                <a:path extrusionOk="0" h="80" w="97">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34"/>
            <p:cNvSpPr/>
            <p:nvPr/>
          </p:nvSpPr>
          <p:spPr>
            <a:xfrm>
              <a:off x="3395625" y="5207175"/>
              <a:ext cx="2000" cy="1950"/>
            </a:xfrm>
            <a:custGeom>
              <a:rect b="b" l="l" r="r" t="t"/>
              <a:pathLst>
                <a:path extrusionOk="0" h="78" w="8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34"/>
            <p:cNvSpPr/>
            <p:nvPr/>
          </p:nvSpPr>
          <p:spPr>
            <a:xfrm>
              <a:off x="3264175" y="5202875"/>
              <a:ext cx="2425" cy="1925"/>
            </a:xfrm>
            <a:custGeom>
              <a:rect b="b" l="l" r="r" t="t"/>
              <a:pathLst>
                <a:path extrusionOk="0" h="77" w="9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34"/>
            <p:cNvSpPr/>
            <p:nvPr/>
          </p:nvSpPr>
          <p:spPr>
            <a:xfrm>
              <a:off x="3387875" y="5200500"/>
              <a:ext cx="2175" cy="1775"/>
            </a:xfrm>
            <a:custGeom>
              <a:rect b="b" l="l" r="r" t="t"/>
              <a:pathLst>
                <a:path extrusionOk="0" h="71" w="87">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4"/>
            <p:cNvSpPr/>
            <p:nvPr/>
          </p:nvSpPr>
          <p:spPr>
            <a:xfrm>
              <a:off x="3272300" y="5196625"/>
              <a:ext cx="2350" cy="1850"/>
            </a:xfrm>
            <a:custGeom>
              <a:rect b="b" l="l" r="r" t="t"/>
              <a:pathLst>
                <a:path extrusionOk="0" h="74" w="9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34"/>
            <p:cNvSpPr/>
            <p:nvPr/>
          </p:nvSpPr>
          <p:spPr>
            <a:xfrm>
              <a:off x="3379175" y="5194525"/>
              <a:ext cx="2600" cy="1625"/>
            </a:xfrm>
            <a:custGeom>
              <a:rect b="b" l="l" r="r" t="t"/>
              <a:pathLst>
                <a:path extrusionOk="0" h="65" w="104">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34"/>
            <p:cNvSpPr/>
            <p:nvPr/>
          </p:nvSpPr>
          <p:spPr>
            <a:xfrm>
              <a:off x="3281125" y="5191300"/>
              <a:ext cx="2200" cy="1775"/>
            </a:xfrm>
            <a:custGeom>
              <a:rect b="b" l="l" r="r" t="t"/>
              <a:pathLst>
                <a:path extrusionOk="0" h="71" w="88">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34"/>
            <p:cNvSpPr/>
            <p:nvPr/>
          </p:nvSpPr>
          <p:spPr>
            <a:xfrm>
              <a:off x="3370375" y="5189450"/>
              <a:ext cx="2375" cy="1650"/>
            </a:xfrm>
            <a:custGeom>
              <a:rect b="b" l="l" r="r" t="t"/>
              <a:pathLst>
                <a:path extrusionOk="0" h="66" w="95">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34"/>
            <p:cNvSpPr/>
            <p:nvPr/>
          </p:nvSpPr>
          <p:spPr>
            <a:xfrm>
              <a:off x="3290325" y="5186850"/>
              <a:ext cx="2375" cy="1725"/>
            </a:xfrm>
            <a:custGeom>
              <a:rect b="b" l="l" r="r" t="t"/>
              <a:pathLst>
                <a:path extrusionOk="0" h="69" w="95">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4"/>
            <p:cNvSpPr/>
            <p:nvPr/>
          </p:nvSpPr>
          <p:spPr>
            <a:xfrm>
              <a:off x="3360825" y="5185400"/>
              <a:ext cx="2725" cy="1550"/>
            </a:xfrm>
            <a:custGeom>
              <a:rect b="b" l="l" r="r" t="t"/>
              <a:pathLst>
                <a:path extrusionOk="0" h="62" w="109">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4"/>
            <p:cNvSpPr/>
            <p:nvPr/>
          </p:nvSpPr>
          <p:spPr>
            <a:xfrm>
              <a:off x="3300050" y="5183500"/>
              <a:ext cx="2375" cy="1475"/>
            </a:xfrm>
            <a:custGeom>
              <a:rect b="b" l="l" r="r" t="t"/>
              <a:pathLst>
                <a:path extrusionOk="0" h="59" w="95">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34"/>
            <p:cNvSpPr/>
            <p:nvPr/>
          </p:nvSpPr>
          <p:spPr>
            <a:xfrm>
              <a:off x="3351075" y="5182425"/>
              <a:ext cx="2375" cy="1450"/>
            </a:xfrm>
            <a:custGeom>
              <a:rect b="b" l="l" r="r" t="t"/>
              <a:pathLst>
                <a:path extrusionOk="0" h="58" w="95">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34"/>
            <p:cNvSpPr/>
            <p:nvPr/>
          </p:nvSpPr>
          <p:spPr>
            <a:xfrm>
              <a:off x="3310150" y="5181150"/>
              <a:ext cx="2375" cy="1350"/>
            </a:xfrm>
            <a:custGeom>
              <a:rect b="b" l="l" r="r" t="t"/>
              <a:pathLst>
                <a:path extrusionOk="0" h="54" w="95">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34"/>
            <p:cNvSpPr/>
            <p:nvPr/>
          </p:nvSpPr>
          <p:spPr>
            <a:xfrm>
              <a:off x="3341000" y="5180575"/>
              <a:ext cx="2550" cy="1325"/>
            </a:xfrm>
            <a:custGeom>
              <a:rect b="b" l="l" r="r" t="t"/>
              <a:pathLst>
                <a:path extrusionOk="0" h="53" w="102">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4"/>
            <p:cNvSpPr/>
            <p:nvPr/>
          </p:nvSpPr>
          <p:spPr>
            <a:xfrm>
              <a:off x="3320250" y="5180075"/>
              <a:ext cx="2375" cy="1100"/>
            </a:xfrm>
            <a:custGeom>
              <a:rect b="b" l="l" r="r" t="t"/>
              <a:pathLst>
                <a:path extrusionOk="0" h="44" w="95">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4"/>
            <p:cNvSpPr/>
            <p:nvPr/>
          </p:nvSpPr>
          <p:spPr>
            <a:xfrm>
              <a:off x="3330525" y="5179700"/>
              <a:ext cx="2375" cy="1300"/>
            </a:xfrm>
            <a:custGeom>
              <a:rect b="b" l="l" r="r" t="t"/>
              <a:pathLst>
                <a:path extrusionOk="0" h="52" w="95">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9" name="Google Shape;3059;p34"/>
          <p:cNvGrpSpPr/>
          <p:nvPr/>
        </p:nvGrpSpPr>
        <p:grpSpPr>
          <a:xfrm>
            <a:off x="1221144" y="2343029"/>
            <a:ext cx="508123" cy="507955"/>
            <a:chOff x="1897577" y="2802432"/>
            <a:chExt cx="492176" cy="492014"/>
          </a:xfrm>
        </p:grpSpPr>
        <p:sp>
          <p:nvSpPr>
            <p:cNvPr id="3060" name="Google Shape;3060;p3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3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3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3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3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3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3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3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34"/>
            <p:cNvSpPr/>
            <p:nvPr/>
          </p:nvSpPr>
          <p:spPr>
            <a:xfrm>
              <a:off x="2143379" y="3048492"/>
              <a:ext cx="16" cy="16"/>
            </a:xfrm>
            <a:custGeom>
              <a:rect b="b" l="l" r="r" t="t"/>
              <a:pathLst>
                <a:path extrusionOk="0" fill="none" h="1" w="1">
                  <a:moveTo>
                    <a:pt x="0" y="0"/>
                  </a:moveTo>
                  <a:lnTo>
                    <a:pt x="0" y="0"/>
                  </a:lnTo>
                  <a:close/>
                </a:path>
              </a:pathLst>
            </a:custGeom>
            <a:no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34"/>
            <p:cNvSpPr/>
            <p:nvPr/>
          </p:nvSpPr>
          <p:spPr>
            <a:xfrm>
              <a:off x="2143379" y="3048492"/>
              <a:ext cx="16" cy="16"/>
            </a:xfrm>
            <a:custGeom>
              <a:rect b="b" l="l" r="r" t="t"/>
              <a:pathLst>
                <a:path extrusionOk="0" fill="none" h="1" w="1">
                  <a:moveTo>
                    <a:pt x="0" y="0"/>
                  </a:moveTo>
                  <a:lnTo>
                    <a:pt x="0"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2" name="Google Shape;3072;p34"/>
          <p:cNvGrpSpPr/>
          <p:nvPr/>
        </p:nvGrpSpPr>
        <p:grpSpPr>
          <a:xfrm>
            <a:off x="1888175" y="3096565"/>
            <a:ext cx="508118" cy="508066"/>
            <a:chOff x="2543222" y="2802319"/>
            <a:chExt cx="492172" cy="492122"/>
          </a:xfrm>
        </p:grpSpPr>
        <p:sp>
          <p:nvSpPr>
            <p:cNvPr id="3073" name="Google Shape;3073;p34"/>
            <p:cNvSpPr/>
            <p:nvPr/>
          </p:nvSpPr>
          <p:spPr>
            <a:xfrm>
              <a:off x="2712955" y="2802319"/>
              <a:ext cx="151969" cy="43028"/>
            </a:xfrm>
            <a:custGeom>
              <a:rect b="b" l="l" r="r" t="t"/>
              <a:pathLst>
                <a:path extrusionOk="0" h="2668" w="9423">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34"/>
            <p:cNvSpPr/>
            <p:nvPr/>
          </p:nvSpPr>
          <p:spPr>
            <a:xfrm>
              <a:off x="2854917" y="2814237"/>
              <a:ext cx="133278" cy="108667"/>
            </a:xfrm>
            <a:custGeom>
              <a:rect b="b" l="l" r="r" t="t"/>
              <a:pathLst>
                <a:path extrusionOk="0" h="6738" w="8264">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34"/>
            <p:cNvSpPr/>
            <p:nvPr/>
          </p:nvSpPr>
          <p:spPr>
            <a:xfrm>
              <a:off x="2961901" y="3048363"/>
              <a:ext cx="73493" cy="144760"/>
            </a:xfrm>
            <a:custGeom>
              <a:rect b="b" l="l" r="r" t="t"/>
              <a:pathLst>
                <a:path extrusionOk="0" h="8976" w="4557">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34"/>
            <p:cNvSpPr/>
            <p:nvPr/>
          </p:nvSpPr>
          <p:spPr>
            <a:xfrm>
              <a:off x="2590054" y="2814414"/>
              <a:ext cx="132907" cy="108667"/>
            </a:xfrm>
            <a:custGeom>
              <a:rect b="b" l="l" r="r" t="t"/>
              <a:pathLst>
                <a:path extrusionOk="0" h="6738" w="8241">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34"/>
            <p:cNvSpPr/>
            <p:nvPr/>
          </p:nvSpPr>
          <p:spPr>
            <a:xfrm>
              <a:off x="2961901" y="2903626"/>
              <a:ext cx="73493" cy="144760"/>
            </a:xfrm>
            <a:custGeom>
              <a:rect b="b" l="l" r="r" t="t"/>
              <a:pathLst>
                <a:path extrusionOk="0" h="8976" w="4557">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34"/>
            <p:cNvSpPr/>
            <p:nvPr/>
          </p:nvSpPr>
          <p:spPr>
            <a:xfrm>
              <a:off x="2854917" y="3174037"/>
              <a:ext cx="133278" cy="108490"/>
            </a:xfrm>
            <a:custGeom>
              <a:rect b="b" l="l" r="r" t="t"/>
              <a:pathLst>
                <a:path extrusionOk="0" h="6727" w="8264">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34"/>
            <p:cNvSpPr/>
            <p:nvPr/>
          </p:nvSpPr>
          <p:spPr>
            <a:xfrm>
              <a:off x="2543222" y="2903997"/>
              <a:ext cx="73122" cy="144390"/>
            </a:xfrm>
            <a:custGeom>
              <a:rect b="b" l="l" r="r" t="t"/>
              <a:pathLst>
                <a:path extrusionOk="0" h="8953" w="4534">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34"/>
            <p:cNvSpPr/>
            <p:nvPr/>
          </p:nvSpPr>
          <p:spPr>
            <a:xfrm>
              <a:off x="2712955" y="3251413"/>
              <a:ext cx="151969" cy="43028"/>
            </a:xfrm>
            <a:custGeom>
              <a:rect b="b" l="l" r="r" t="t"/>
              <a:pathLst>
                <a:path extrusionOk="0" h="2668" w="9423">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34"/>
            <p:cNvSpPr/>
            <p:nvPr/>
          </p:nvSpPr>
          <p:spPr>
            <a:xfrm>
              <a:off x="2590054" y="3173666"/>
              <a:ext cx="132907" cy="108667"/>
            </a:xfrm>
            <a:custGeom>
              <a:rect b="b" l="l" r="r" t="t"/>
              <a:pathLst>
                <a:path extrusionOk="0" h="6738" w="8241">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34"/>
            <p:cNvSpPr/>
            <p:nvPr/>
          </p:nvSpPr>
          <p:spPr>
            <a:xfrm>
              <a:off x="2543222" y="3048363"/>
              <a:ext cx="73122" cy="144390"/>
            </a:xfrm>
            <a:custGeom>
              <a:rect b="b" l="l" r="r" t="t"/>
              <a:pathLst>
                <a:path extrusionOk="0" h="8953" w="4534">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3" name="Google Shape;3083;p34"/>
          <p:cNvGrpSpPr/>
          <p:nvPr/>
        </p:nvGrpSpPr>
        <p:grpSpPr>
          <a:xfrm>
            <a:off x="3236954" y="2338040"/>
            <a:ext cx="517934" cy="517934"/>
            <a:chOff x="3736598" y="2170606"/>
            <a:chExt cx="404889" cy="404889"/>
          </a:xfrm>
        </p:grpSpPr>
        <p:sp>
          <p:nvSpPr>
            <p:cNvPr id="3084" name="Google Shape;3084;p3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3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3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3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8" name="Google Shape;3088;p34"/>
          <p:cNvGrpSpPr/>
          <p:nvPr/>
        </p:nvGrpSpPr>
        <p:grpSpPr>
          <a:xfrm>
            <a:off x="2504015" y="2338137"/>
            <a:ext cx="586986" cy="517740"/>
            <a:chOff x="3161917" y="2170682"/>
            <a:chExt cx="458870" cy="404737"/>
          </a:xfrm>
        </p:grpSpPr>
        <p:sp>
          <p:nvSpPr>
            <p:cNvPr id="3089" name="Google Shape;3089;p3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3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3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2" name="Google Shape;3092;p34"/>
          <p:cNvGrpSpPr/>
          <p:nvPr/>
        </p:nvGrpSpPr>
        <p:grpSpPr>
          <a:xfrm>
            <a:off x="2527036" y="3103432"/>
            <a:ext cx="540943" cy="517963"/>
            <a:chOff x="3179914" y="2889488"/>
            <a:chExt cx="422876" cy="404911"/>
          </a:xfrm>
        </p:grpSpPr>
        <p:sp>
          <p:nvSpPr>
            <p:cNvPr id="3093" name="Google Shape;3093;p3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3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3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3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3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3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9" name="Google Shape;3099;p34"/>
          <p:cNvGrpSpPr/>
          <p:nvPr/>
        </p:nvGrpSpPr>
        <p:grpSpPr>
          <a:xfrm>
            <a:off x="3227830" y="3103348"/>
            <a:ext cx="536180" cy="518047"/>
            <a:chOff x="3729467" y="2889422"/>
            <a:chExt cx="419153" cy="404977"/>
          </a:xfrm>
        </p:grpSpPr>
        <p:sp>
          <p:nvSpPr>
            <p:cNvPr id="3100" name="Google Shape;3100;p3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3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3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3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3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3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3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7" name="Google Shape;3107;p34"/>
          <p:cNvGrpSpPr/>
          <p:nvPr/>
        </p:nvGrpSpPr>
        <p:grpSpPr>
          <a:xfrm>
            <a:off x="1863396" y="2339914"/>
            <a:ext cx="557677" cy="514185"/>
            <a:chOff x="7135920" y="3403879"/>
            <a:chExt cx="882400" cy="813584"/>
          </a:xfrm>
        </p:grpSpPr>
        <p:sp>
          <p:nvSpPr>
            <p:cNvPr id="3108" name="Google Shape;3108;p34"/>
            <p:cNvSpPr/>
            <p:nvPr/>
          </p:nvSpPr>
          <p:spPr>
            <a:xfrm>
              <a:off x="7135920" y="3650997"/>
              <a:ext cx="299613" cy="488911"/>
            </a:xfrm>
            <a:custGeom>
              <a:rect b="b" l="l" r="r" t="t"/>
              <a:pathLst>
                <a:path extrusionOk="0" h="25342" w="1553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34"/>
            <p:cNvSpPr/>
            <p:nvPr/>
          </p:nvSpPr>
          <p:spPr>
            <a:xfrm>
              <a:off x="7335192" y="4005709"/>
              <a:ext cx="481174" cy="211754"/>
            </a:xfrm>
            <a:custGeom>
              <a:rect b="b" l="l" r="r" t="t"/>
              <a:pathLst>
                <a:path extrusionOk="0" h="10976" w="24941">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34"/>
            <p:cNvSpPr/>
            <p:nvPr/>
          </p:nvSpPr>
          <p:spPr>
            <a:xfrm>
              <a:off x="7718707" y="3685087"/>
              <a:ext cx="299613" cy="454608"/>
            </a:xfrm>
            <a:custGeom>
              <a:rect b="b" l="l" r="r" t="t"/>
              <a:pathLst>
                <a:path extrusionOk="0" h="23564" w="1553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34"/>
            <p:cNvSpPr/>
            <p:nvPr/>
          </p:nvSpPr>
          <p:spPr>
            <a:xfrm>
              <a:off x="7577216" y="3403879"/>
              <a:ext cx="386853" cy="364705"/>
            </a:xfrm>
            <a:custGeom>
              <a:rect b="b" l="l" r="r" t="t"/>
              <a:pathLst>
                <a:path extrusionOk="0" h="18904" w="20052">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34"/>
            <p:cNvSpPr/>
            <p:nvPr/>
          </p:nvSpPr>
          <p:spPr>
            <a:xfrm>
              <a:off x="7190382" y="3404111"/>
              <a:ext cx="448628" cy="332140"/>
            </a:xfrm>
            <a:custGeom>
              <a:rect b="b" l="l" r="r" t="t"/>
              <a:pathLst>
                <a:path extrusionOk="0" h="17216" w="23254">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3" name="Google Shape;3113;p34"/>
          <p:cNvGrpSpPr/>
          <p:nvPr/>
        </p:nvGrpSpPr>
        <p:grpSpPr>
          <a:xfrm>
            <a:off x="1240921" y="3116367"/>
            <a:ext cx="468569" cy="468447"/>
            <a:chOff x="1286994" y="2840926"/>
            <a:chExt cx="453864" cy="453745"/>
          </a:xfrm>
        </p:grpSpPr>
        <p:sp>
          <p:nvSpPr>
            <p:cNvPr id="3114" name="Google Shape;3114;p34"/>
            <p:cNvSpPr/>
            <p:nvPr/>
          </p:nvSpPr>
          <p:spPr>
            <a:xfrm>
              <a:off x="1513170" y="2933961"/>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34"/>
            <p:cNvSpPr/>
            <p:nvPr/>
          </p:nvSpPr>
          <p:spPr>
            <a:xfrm>
              <a:off x="1513170" y="2851779"/>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34"/>
            <p:cNvSpPr/>
            <p:nvPr/>
          </p:nvSpPr>
          <p:spPr>
            <a:xfrm rot="8637261">
              <a:off x="1377032" y="2862561"/>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34"/>
            <p:cNvSpPr/>
            <p:nvPr/>
          </p:nvSpPr>
          <p:spPr>
            <a:xfrm>
              <a:off x="1286994" y="2934702"/>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34"/>
            <p:cNvSpPr/>
            <p:nvPr/>
          </p:nvSpPr>
          <p:spPr>
            <a:xfrm>
              <a:off x="1443212" y="2840926"/>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34"/>
            <p:cNvSpPr/>
            <p:nvPr/>
          </p:nvSpPr>
          <p:spPr>
            <a:xfrm rot="10800000">
              <a:off x="1286994" y="3067989"/>
              <a:ext cx="227688" cy="133649"/>
            </a:xfrm>
            <a:custGeom>
              <a:rect b="b" l="l" r="r" t="t"/>
              <a:pathLst>
                <a:path extrusionOk="0" h="8287" w="14118">
                  <a:moveTo>
                    <a:pt x="11409" y="0"/>
                  </a:moveTo>
                  <a:lnTo>
                    <a:pt x="1" y="8287"/>
                  </a:lnTo>
                  <a:lnTo>
                    <a:pt x="14106" y="8287"/>
                  </a:lnTo>
                  <a:cubicBezTo>
                    <a:pt x="14118" y="5303"/>
                    <a:pt x="13165" y="2410"/>
                    <a:pt x="1140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34"/>
            <p:cNvSpPr/>
            <p:nvPr/>
          </p:nvSpPr>
          <p:spPr>
            <a:xfrm rot="10800000">
              <a:off x="1330667" y="3067790"/>
              <a:ext cx="184015" cy="216028"/>
            </a:xfrm>
            <a:custGeom>
              <a:rect b="b" l="l" r="r" t="t"/>
              <a:pathLst>
                <a:path extrusionOk="0" h="13395" w="1141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34"/>
            <p:cNvSpPr/>
            <p:nvPr/>
          </p:nvSpPr>
          <p:spPr>
            <a:xfrm rot="-2162739">
              <a:off x="1510687" y="3046169"/>
              <a:ext cx="140133" cy="226868"/>
            </a:xfrm>
            <a:custGeom>
              <a:rect b="b" l="l" r="r" t="t"/>
              <a:pathLst>
                <a:path extrusionOk="0" h="14067" w="8689">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34"/>
            <p:cNvSpPr/>
            <p:nvPr/>
          </p:nvSpPr>
          <p:spPr>
            <a:xfrm rot="10800000">
              <a:off x="1514653" y="3067989"/>
              <a:ext cx="226204" cy="132907"/>
            </a:xfrm>
            <a:custGeom>
              <a:rect b="b" l="l" r="r" t="t"/>
              <a:pathLst>
                <a:path extrusionOk="0" h="8241" w="14026">
                  <a:moveTo>
                    <a:pt x="2686" y="0"/>
                  </a:moveTo>
                  <a:cubicBezTo>
                    <a:pt x="942" y="2399"/>
                    <a:pt x="1" y="5280"/>
                    <a:pt x="12" y="8241"/>
                  </a:cubicBezTo>
                  <a:lnTo>
                    <a:pt x="14026" y="8241"/>
                  </a:lnTo>
                  <a:lnTo>
                    <a:pt x="26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34"/>
            <p:cNvSpPr/>
            <p:nvPr/>
          </p:nvSpPr>
          <p:spPr>
            <a:xfrm rot="10800000">
              <a:off x="1444507" y="3067790"/>
              <a:ext cx="140132" cy="226882"/>
            </a:xfrm>
            <a:custGeom>
              <a:rect b="b" l="l" r="r" t="t"/>
              <a:pathLst>
                <a:path extrusionOk="0" h="14068" w="8689">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4" name="Google Shape;3124;p34"/>
          <p:cNvSpPr/>
          <p:nvPr/>
        </p:nvSpPr>
        <p:spPr>
          <a:xfrm>
            <a:off x="7168668" y="2385433"/>
            <a:ext cx="178909" cy="90710"/>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34"/>
          <p:cNvSpPr/>
          <p:nvPr/>
        </p:nvSpPr>
        <p:spPr>
          <a:xfrm>
            <a:off x="6868205" y="2368453"/>
            <a:ext cx="165748" cy="124667"/>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34"/>
          <p:cNvSpPr/>
          <p:nvPr/>
        </p:nvSpPr>
        <p:spPr>
          <a:xfrm>
            <a:off x="7482233" y="2374681"/>
            <a:ext cx="161929" cy="112683"/>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34"/>
          <p:cNvSpPr/>
          <p:nvPr/>
        </p:nvSpPr>
        <p:spPr>
          <a:xfrm>
            <a:off x="7778878" y="2368453"/>
            <a:ext cx="158110" cy="124667"/>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8" name="Google Shape;3128;p34"/>
          <p:cNvGrpSpPr/>
          <p:nvPr/>
        </p:nvGrpSpPr>
        <p:grpSpPr>
          <a:xfrm>
            <a:off x="6871147" y="2602143"/>
            <a:ext cx="160636" cy="136535"/>
            <a:chOff x="4660325" y="1866850"/>
            <a:chExt cx="68350" cy="58100"/>
          </a:xfrm>
        </p:grpSpPr>
        <p:sp>
          <p:nvSpPr>
            <p:cNvPr id="3129" name="Google Shape;3129;p3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3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1" name="Google Shape;3131;p34"/>
          <p:cNvGrpSpPr/>
          <p:nvPr/>
        </p:nvGrpSpPr>
        <p:grpSpPr>
          <a:xfrm>
            <a:off x="7180081" y="2627170"/>
            <a:ext cx="156817" cy="86891"/>
            <a:chOff x="4791775" y="1877500"/>
            <a:chExt cx="66725" cy="36975"/>
          </a:xfrm>
        </p:grpSpPr>
        <p:sp>
          <p:nvSpPr>
            <p:cNvPr id="3132" name="Google Shape;3132;p3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3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4" name="Google Shape;3134;p34"/>
          <p:cNvGrpSpPr/>
          <p:nvPr/>
        </p:nvGrpSpPr>
        <p:grpSpPr>
          <a:xfrm>
            <a:off x="7490660" y="2627170"/>
            <a:ext cx="139896" cy="86891"/>
            <a:chOff x="4923925" y="1877500"/>
            <a:chExt cx="59525" cy="36975"/>
          </a:xfrm>
        </p:grpSpPr>
        <p:sp>
          <p:nvSpPr>
            <p:cNvPr id="3135" name="Google Shape;3135;p3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3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34"/>
          <p:cNvGrpSpPr/>
          <p:nvPr/>
        </p:nvGrpSpPr>
        <p:grpSpPr>
          <a:xfrm>
            <a:off x="7806821" y="2609780"/>
            <a:ext cx="136488" cy="121260"/>
            <a:chOff x="5058450" y="1870100"/>
            <a:chExt cx="58075" cy="51600"/>
          </a:xfrm>
        </p:grpSpPr>
        <p:sp>
          <p:nvSpPr>
            <p:cNvPr id="3138" name="Google Shape;3138;p3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3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0" name="Google Shape;3140;p34"/>
          <p:cNvGrpSpPr/>
          <p:nvPr/>
        </p:nvGrpSpPr>
        <p:grpSpPr>
          <a:xfrm>
            <a:off x="7226262" y="3067854"/>
            <a:ext cx="97533" cy="103870"/>
            <a:chOff x="4811425" y="2065025"/>
            <a:chExt cx="41500" cy="44200"/>
          </a:xfrm>
        </p:grpSpPr>
        <p:sp>
          <p:nvSpPr>
            <p:cNvPr id="3141" name="Google Shape;3141;p3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3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3" name="Google Shape;3143;p34"/>
          <p:cNvGrpSpPr/>
          <p:nvPr/>
        </p:nvGrpSpPr>
        <p:grpSpPr>
          <a:xfrm>
            <a:off x="7504644" y="3067854"/>
            <a:ext cx="116629" cy="103459"/>
            <a:chOff x="4929875" y="2065025"/>
            <a:chExt cx="49625" cy="44025"/>
          </a:xfrm>
        </p:grpSpPr>
        <p:sp>
          <p:nvSpPr>
            <p:cNvPr id="3144" name="Google Shape;3144;p3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3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6" name="Google Shape;3146;p34"/>
          <p:cNvGrpSpPr/>
          <p:nvPr/>
        </p:nvGrpSpPr>
        <p:grpSpPr>
          <a:xfrm>
            <a:off x="7866692" y="3070968"/>
            <a:ext cx="67745" cy="97643"/>
            <a:chOff x="5083925" y="2066350"/>
            <a:chExt cx="28825" cy="41550"/>
          </a:xfrm>
        </p:grpSpPr>
        <p:sp>
          <p:nvSpPr>
            <p:cNvPr id="3147" name="Google Shape;3147;p3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3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9" name="Google Shape;3149;p34"/>
          <p:cNvGrpSpPr/>
          <p:nvPr/>
        </p:nvGrpSpPr>
        <p:grpSpPr>
          <a:xfrm>
            <a:off x="6869855" y="3086067"/>
            <a:ext cx="174679" cy="67445"/>
            <a:chOff x="4659775" y="2072775"/>
            <a:chExt cx="74325" cy="28700"/>
          </a:xfrm>
        </p:grpSpPr>
        <p:sp>
          <p:nvSpPr>
            <p:cNvPr id="3150" name="Google Shape;3150;p3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3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3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3" name="Google Shape;3153;p34"/>
          <p:cNvGrpSpPr/>
          <p:nvPr/>
        </p:nvGrpSpPr>
        <p:grpSpPr>
          <a:xfrm>
            <a:off x="6876200" y="2859820"/>
            <a:ext cx="161517" cy="86069"/>
            <a:chOff x="4662475" y="1976500"/>
            <a:chExt cx="68725" cy="36625"/>
          </a:xfrm>
        </p:grpSpPr>
        <p:sp>
          <p:nvSpPr>
            <p:cNvPr id="3154" name="Google Shape;3154;p3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3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3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7" name="Google Shape;3157;p34"/>
          <p:cNvGrpSpPr/>
          <p:nvPr/>
        </p:nvGrpSpPr>
        <p:grpSpPr>
          <a:xfrm>
            <a:off x="7800005" y="2852183"/>
            <a:ext cx="155583" cy="100874"/>
            <a:chOff x="5055550" y="1973250"/>
            <a:chExt cx="66200" cy="42925"/>
          </a:xfrm>
        </p:grpSpPr>
        <p:sp>
          <p:nvSpPr>
            <p:cNvPr id="3158" name="Google Shape;3158;p34"/>
            <p:cNvSpPr/>
            <p:nvPr/>
          </p:nvSpPr>
          <p:spPr>
            <a:xfrm>
              <a:off x="5083675" y="1973250"/>
              <a:ext cx="38075" cy="42925"/>
            </a:xfrm>
            <a:custGeom>
              <a:rect b="b" l="l" r="r" t="t"/>
              <a:pathLst>
                <a:path extrusionOk="0" h="1717" w="1523">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34"/>
            <p:cNvSpPr/>
            <p:nvPr/>
          </p:nvSpPr>
          <p:spPr>
            <a:xfrm>
              <a:off x="50672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34"/>
            <p:cNvSpPr/>
            <p:nvPr/>
          </p:nvSpPr>
          <p:spPr>
            <a:xfrm>
              <a:off x="505555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1" name="Google Shape;3161;p34"/>
          <p:cNvGrpSpPr/>
          <p:nvPr/>
        </p:nvGrpSpPr>
        <p:grpSpPr>
          <a:xfrm>
            <a:off x="7481788" y="2863052"/>
            <a:ext cx="161047" cy="79430"/>
            <a:chOff x="4920150" y="1977875"/>
            <a:chExt cx="68525" cy="33800"/>
          </a:xfrm>
        </p:grpSpPr>
        <p:sp>
          <p:nvSpPr>
            <p:cNvPr id="3162" name="Google Shape;3162;p3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3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3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5" name="Google Shape;3165;p34"/>
          <p:cNvGrpSpPr/>
          <p:nvPr/>
        </p:nvGrpSpPr>
        <p:grpSpPr>
          <a:xfrm>
            <a:off x="7183430" y="2869514"/>
            <a:ext cx="163221" cy="66622"/>
            <a:chOff x="4793200" y="1980625"/>
            <a:chExt cx="69450" cy="28350"/>
          </a:xfrm>
        </p:grpSpPr>
        <p:sp>
          <p:nvSpPr>
            <p:cNvPr id="3166" name="Google Shape;3166;p34"/>
            <p:cNvSpPr/>
            <p:nvPr/>
          </p:nvSpPr>
          <p:spPr>
            <a:xfrm>
              <a:off x="4821325" y="1980625"/>
              <a:ext cx="41325" cy="28350"/>
            </a:xfrm>
            <a:custGeom>
              <a:rect b="b" l="l" r="r" t="t"/>
              <a:pathLst>
                <a:path extrusionOk="0" h="1134" w="1653">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34"/>
            <p:cNvSpPr/>
            <p:nvPr/>
          </p:nvSpPr>
          <p:spPr>
            <a:xfrm>
              <a:off x="480492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34"/>
            <p:cNvSpPr/>
            <p:nvPr/>
          </p:nvSpPr>
          <p:spPr>
            <a:xfrm>
              <a:off x="4793200"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9" name="Google Shape;3169;p34"/>
          <p:cNvGrpSpPr/>
          <p:nvPr/>
        </p:nvGrpSpPr>
        <p:grpSpPr>
          <a:xfrm>
            <a:off x="6909279" y="3292397"/>
            <a:ext cx="120800" cy="123375"/>
            <a:chOff x="4676550" y="2160575"/>
            <a:chExt cx="51400" cy="52500"/>
          </a:xfrm>
        </p:grpSpPr>
        <p:sp>
          <p:nvSpPr>
            <p:cNvPr id="3170" name="Google Shape;3170;p3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3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3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3" name="Google Shape;3173;p34"/>
          <p:cNvGrpSpPr/>
          <p:nvPr/>
        </p:nvGrpSpPr>
        <p:grpSpPr>
          <a:xfrm>
            <a:off x="7124969" y="3299212"/>
            <a:ext cx="140307" cy="109804"/>
            <a:chOff x="4768325" y="2163475"/>
            <a:chExt cx="59700" cy="46725"/>
          </a:xfrm>
        </p:grpSpPr>
        <p:sp>
          <p:nvSpPr>
            <p:cNvPr id="3174" name="Google Shape;3174;p3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3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6" name="Google Shape;3176;p34"/>
          <p:cNvSpPr/>
          <p:nvPr/>
        </p:nvSpPr>
        <p:spPr>
          <a:xfrm>
            <a:off x="7370779" y="3291107"/>
            <a:ext cx="83138" cy="12619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34"/>
          <p:cNvSpPr/>
          <p:nvPr/>
        </p:nvSpPr>
        <p:spPr>
          <a:xfrm>
            <a:off x="7539048" y="3275713"/>
            <a:ext cx="155995" cy="157274"/>
          </a:xfrm>
          <a:custGeom>
            <a:rect b="b" l="l" r="r" t="t"/>
            <a:pathLst>
              <a:path extrusionOk="0" h="2677" w="2655">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34"/>
          <p:cNvSpPr/>
          <p:nvPr/>
        </p:nvSpPr>
        <p:spPr>
          <a:xfrm>
            <a:off x="7801321" y="4146077"/>
            <a:ext cx="142892" cy="157274"/>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34"/>
          <p:cNvSpPr/>
          <p:nvPr/>
        </p:nvSpPr>
        <p:spPr>
          <a:xfrm>
            <a:off x="7497098" y="3692270"/>
            <a:ext cx="203880" cy="174605"/>
          </a:xfrm>
          <a:custGeom>
            <a:rect b="b" l="l" r="r" t="t"/>
            <a:pathLst>
              <a:path extrusionOk="0" h="2972" w="347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34"/>
          <p:cNvSpPr/>
          <p:nvPr/>
        </p:nvSpPr>
        <p:spPr>
          <a:xfrm>
            <a:off x="6897464" y="3485049"/>
            <a:ext cx="114925" cy="15768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34"/>
          <p:cNvSpPr/>
          <p:nvPr/>
        </p:nvSpPr>
        <p:spPr>
          <a:xfrm>
            <a:off x="7080539" y="4161352"/>
            <a:ext cx="176735" cy="126724"/>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34"/>
          <p:cNvSpPr/>
          <p:nvPr/>
        </p:nvSpPr>
        <p:spPr>
          <a:xfrm>
            <a:off x="6890237" y="3725289"/>
            <a:ext cx="143303" cy="108570"/>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34"/>
          <p:cNvSpPr/>
          <p:nvPr/>
        </p:nvSpPr>
        <p:spPr>
          <a:xfrm>
            <a:off x="7344105" y="3955424"/>
            <a:ext cx="162340" cy="97055"/>
          </a:xfrm>
          <a:custGeom>
            <a:rect b="b" l="l" r="r" t="t"/>
            <a:pathLst>
              <a:path extrusionOk="0" h="1652" w="2763">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34"/>
          <p:cNvSpPr/>
          <p:nvPr/>
        </p:nvSpPr>
        <p:spPr>
          <a:xfrm>
            <a:off x="7359557" y="3707194"/>
            <a:ext cx="96887" cy="1434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34"/>
          <p:cNvSpPr/>
          <p:nvPr/>
        </p:nvSpPr>
        <p:spPr>
          <a:xfrm>
            <a:off x="7301744" y="3492805"/>
            <a:ext cx="168274" cy="142116"/>
          </a:xfrm>
          <a:custGeom>
            <a:rect b="b" l="l" r="r" t="t"/>
            <a:pathLst>
              <a:path extrusionOk="0" h="2419" w="2864">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34"/>
          <p:cNvSpPr/>
          <p:nvPr/>
        </p:nvSpPr>
        <p:spPr>
          <a:xfrm>
            <a:off x="6897464" y="4164290"/>
            <a:ext cx="114925" cy="120849"/>
          </a:xfrm>
          <a:custGeom>
            <a:rect b="b" l="l" r="r" t="t"/>
            <a:pathLst>
              <a:path extrusionOk="0" h="2057" w="1956">
                <a:moveTo>
                  <a:pt x="109" y="1"/>
                </a:moveTo>
                <a:lnTo>
                  <a:pt x="1075" y="975"/>
                </a:lnTo>
                <a:lnTo>
                  <a:pt x="1" y="2056"/>
                </a:lnTo>
                <a:lnTo>
                  <a:pt x="859" y="2056"/>
                </a:lnTo>
                <a:lnTo>
                  <a:pt x="1955" y="975"/>
                </a:lnTo>
                <a:lnTo>
                  <a:pt x="97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7" name="Google Shape;3187;p34"/>
          <p:cNvGrpSpPr/>
          <p:nvPr/>
        </p:nvGrpSpPr>
        <p:grpSpPr>
          <a:xfrm>
            <a:off x="7125556" y="3511828"/>
            <a:ext cx="108814" cy="103106"/>
            <a:chOff x="4768575" y="2253950"/>
            <a:chExt cx="46300" cy="43875"/>
          </a:xfrm>
        </p:grpSpPr>
        <p:sp>
          <p:nvSpPr>
            <p:cNvPr id="3188" name="Google Shape;3188;p3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3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0" name="Google Shape;3190;p34"/>
          <p:cNvSpPr/>
          <p:nvPr/>
        </p:nvSpPr>
        <p:spPr>
          <a:xfrm>
            <a:off x="7756845" y="3486753"/>
            <a:ext cx="179732" cy="154278"/>
          </a:xfrm>
          <a:custGeom>
            <a:rect b="b" l="l" r="r" t="t"/>
            <a:pathLst>
              <a:path extrusionOk="0" h="2626" w="3059">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1" name="Google Shape;3191;p34"/>
          <p:cNvGrpSpPr/>
          <p:nvPr/>
        </p:nvGrpSpPr>
        <p:grpSpPr>
          <a:xfrm>
            <a:off x="7577559" y="3933124"/>
            <a:ext cx="114043" cy="141118"/>
            <a:chOff x="4960900" y="2433225"/>
            <a:chExt cx="48525" cy="60050"/>
          </a:xfrm>
        </p:grpSpPr>
        <p:sp>
          <p:nvSpPr>
            <p:cNvPr id="3192" name="Google Shape;3192;p3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3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4" name="Google Shape;3194;p34"/>
          <p:cNvGrpSpPr/>
          <p:nvPr/>
        </p:nvGrpSpPr>
        <p:grpSpPr>
          <a:xfrm>
            <a:off x="7326499" y="4154964"/>
            <a:ext cx="131611" cy="138768"/>
            <a:chOff x="4854075" y="2527625"/>
            <a:chExt cx="56000" cy="59050"/>
          </a:xfrm>
        </p:grpSpPr>
        <p:sp>
          <p:nvSpPr>
            <p:cNvPr id="3195" name="Google Shape;3195;p3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3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7" name="Google Shape;3197;p34"/>
          <p:cNvSpPr/>
          <p:nvPr/>
        </p:nvSpPr>
        <p:spPr>
          <a:xfrm>
            <a:off x="7149162" y="3940148"/>
            <a:ext cx="102175" cy="128016"/>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34"/>
          <p:cNvSpPr/>
          <p:nvPr/>
        </p:nvSpPr>
        <p:spPr>
          <a:xfrm>
            <a:off x="7782285" y="3290108"/>
            <a:ext cx="154291" cy="128016"/>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34"/>
          <p:cNvSpPr/>
          <p:nvPr/>
        </p:nvSpPr>
        <p:spPr>
          <a:xfrm>
            <a:off x="6905513" y="3940148"/>
            <a:ext cx="130554" cy="128016"/>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0" name="Google Shape;3200;p34"/>
          <p:cNvGrpSpPr/>
          <p:nvPr/>
        </p:nvGrpSpPr>
        <p:grpSpPr>
          <a:xfrm>
            <a:off x="7809758" y="3701767"/>
            <a:ext cx="95829" cy="155159"/>
            <a:chOff x="5059700" y="2334775"/>
            <a:chExt cx="40775" cy="66025"/>
          </a:xfrm>
        </p:grpSpPr>
        <p:sp>
          <p:nvSpPr>
            <p:cNvPr id="3201" name="Google Shape;3201;p3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3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3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3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3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3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3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3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3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0" name="Google Shape;3210;p34"/>
          <p:cNvGrpSpPr/>
          <p:nvPr/>
        </p:nvGrpSpPr>
        <p:grpSpPr>
          <a:xfrm>
            <a:off x="7573328" y="3486918"/>
            <a:ext cx="84372" cy="153338"/>
            <a:chOff x="4959100" y="2243350"/>
            <a:chExt cx="35900" cy="65250"/>
          </a:xfrm>
        </p:grpSpPr>
        <p:sp>
          <p:nvSpPr>
            <p:cNvPr id="3211" name="Google Shape;3211;p34"/>
            <p:cNvSpPr/>
            <p:nvPr/>
          </p:nvSpPr>
          <p:spPr>
            <a:xfrm>
              <a:off x="4959100" y="2243350"/>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34"/>
            <p:cNvSpPr/>
            <p:nvPr/>
          </p:nvSpPr>
          <p:spPr>
            <a:xfrm>
              <a:off x="4959100" y="225307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34"/>
            <p:cNvSpPr/>
            <p:nvPr/>
          </p:nvSpPr>
          <p:spPr>
            <a:xfrm>
              <a:off x="4959100" y="2262825"/>
              <a:ext cx="7950" cy="6825"/>
            </a:xfrm>
            <a:custGeom>
              <a:rect b="b" l="l" r="r" t="t"/>
              <a:pathLst>
                <a:path extrusionOk="0" h="273" w="318">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34"/>
            <p:cNvSpPr/>
            <p:nvPr/>
          </p:nvSpPr>
          <p:spPr>
            <a:xfrm>
              <a:off x="4959100" y="2272550"/>
              <a:ext cx="7950" cy="6850"/>
            </a:xfrm>
            <a:custGeom>
              <a:rect b="b" l="l" r="r" t="t"/>
              <a:pathLst>
                <a:path extrusionOk="0" h="274" w="318">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34"/>
            <p:cNvSpPr/>
            <p:nvPr/>
          </p:nvSpPr>
          <p:spPr>
            <a:xfrm>
              <a:off x="4959150" y="2282475"/>
              <a:ext cx="7900" cy="6775"/>
            </a:xfrm>
            <a:custGeom>
              <a:rect b="b" l="l" r="r" t="t"/>
              <a:pathLst>
                <a:path extrusionOk="0" h="271" w="316">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34"/>
            <p:cNvSpPr/>
            <p:nvPr/>
          </p:nvSpPr>
          <p:spPr>
            <a:xfrm>
              <a:off x="4959100" y="2292025"/>
              <a:ext cx="7950" cy="6850"/>
            </a:xfrm>
            <a:custGeom>
              <a:rect b="b" l="l" r="r" t="t"/>
              <a:pathLst>
                <a:path extrusionOk="0" h="274" w="318">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34"/>
            <p:cNvSpPr/>
            <p:nvPr/>
          </p:nvSpPr>
          <p:spPr>
            <a:xfrm>
              <a:off x="4959100" y="2301775"/>
              <a:ext cx="7950" cy="6825"/>
            </a:xfrm>
            <a:custGeom>
              <a:rect b="b" l="l" r="r" t="t"/>
              <a:pathLst>
                <a:path extrusionOk="0" h="273" w="318">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34"/>
            <p:cNvSpPr/>
            <p:nvPr/>
          </p:nvSpPr>
          <p:spPr>
            <a:xfrm>
              <a:off x="4968475" y="225307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34"/>
            <p:cNvSpPr/>
            <p:nvPr/>
          </p:nvSpPr>
          <p:spPr>
            <a:xfrm>
              <a:off x="4968475" y="2262825"/>
              <a:ext cx="7950" cy="6825"/>
            </a:xfrm>
            <a:custGeom>
              <a:rect b="b" l="l" r="r" t="t"/>
              <a:pathLst>
                <a:path extrusionOk="0" h="273" w="318">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34"/>
            <p:cNvSpPr/>
            <p:nvPr/>
          </p:nvSpPr>
          <p:spPr>
            <a:xfrm>
              <a:off x="4968475" y="2272550"/>
              <a:ext cx="7950" cy="6850"/>
            </a:xfrm>
            <a:custGeom>
              <a:rect b="b" l="l" r="r" t="t"/>
              <a:pathLst>
                <a:path extrusionOk="0" h="274" w="318">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34"/>
            <p:cNvSpPr/>
            <p:nvPr/>
          </p:nvSpPr>
          <p:spPr>
            <a:xfrm>
              <a:off x="4968500" y="2282475"/>
              <a:ext cx="7925" cy="6775"/>
            </a:xfrm>
            <a:custGeom>
              <a:rect b="b" l="l" r="r" t="t"/>
              <a:pathLst>
                <a:path extrusionOk="0" h="271" w="317">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34"/>
            <p:cNvSpPr/>
            <p:nvPr/>
          </p:nvSpPr>
          <p:spPr>
            <a:xfrm>
              <a:off x="4968475" y="2292025"/>
              <a:ext cx="7950" cy="6850"/>
            </a:xfrm>
            <a:custGeom>
              <a:rect b="b" l="l" r="r" t="t"/>
              <a:pathLst>
                <a:path extrusionOk="0" h="274" w="318">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34"/>
            <p:cNvSpPr/>
            <p:nvPr/>
          </p:nvSpPr>
          <p:spPr>
            <a:xfrm>
              <a:off x="4977650" y="2262825"/>
              <a:ext cx="7975" cy="6825"/>
            </a:xfrm>
            <a:custGeom>
              <a:rect b="b" l="l" r="r" t="t"/>
              <a:pathLst>
                <a:path extrusionOk="0" h="273" w="319">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34"/>
            <p:cNvSpPr/>
            <p:nvPr/>
          </p:nvSpPr>
          <p:spPr>
            <a:xfrm>
              <a:off x="4977650" y="2272550"/>
              <a:ext cx="7975" cy="6850"/>
            </a:xfrm>
            <a:custGeom>
              <a:rect b="b" l="l" r="r" t="t"/>
              <a:pathLst>
                <a:path extrusionOk="0" h="274" w="319">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34"/>
            <p:cNvSpPr/>
            <p:nvPr/>
          </p:nvSpPr>
          <p:spPr>
            <a:xfrm>
              <a:off x="4977700" y="2282475"/>
              <a:ext cx="7925" cy="6775"/>
            </a:xfrm>
            <a:custGeom>
              <a:rect b="b" l="l" r="r" t="t"/>
              <a:pathLst>
                <a:path extrusionOk="0" h="271" w="317">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34"/>
            <p:cNvSpPr/>
            <p:nvPr/>
          </p:nvSpPr>
          <p:spPr>
            <a:xfrm>
              <a:off x="4987050" y="2272550"/>
              <a:ext cx="7950" cy="6850"/>
            </a:xfrm>
            <a:custGeom>
              <a:rect b="b" l="l" r="r" t="t"/>
              <a:pathLst>
                <a:path extrusionOk="0" h="274" w="318">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34"/>
          <p:cNvGrpSpPr/>
          <p:nvPr/>
        </p:nvGrpSpPr>
        <p:grpSpPr>
          <a:xfrm>
            <a:off x="7758054" y="3926309"/>
            <a:ext cx="178498" cy="154747"/>
            <a:chOff x="5037700" y="2430325"/>
            <a:chExt cx="75950" cy="65850"/>
          </a:xfrm>
        </p:grpSpPr>
        <p:sp>
          <p:nvSpPr>
            <p:cNvPr id="3228" name="Google Shape;3228;p3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3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0" name="Google Shape;3230;p34"/>
          <p:cNvGrpSpPr/>
          <p:nvPr/>
        </p:nvGrpSpPr>
        <p:grpSpPr>
          <a:xfrm>
            <a:off x="7098294" y="3718275"/>
            <a:ext cx="216160" cy="122024"/>
            <a:chOff x="4756975" y="2341800"/>
            <a:chExt cx="91975" cy="51925"/>
          </a:xfrm>
        </p:grpSpPr>
        <p:sp>
          <p:nvSpPr>
            <p:cNvPr id="3231" name="Google Shape;3231;p3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3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3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3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3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3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3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3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3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3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3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3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3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3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3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3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3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3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3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3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1" name="Google Shape;3251;p34"/>
          <p:cNvGrpSpPr/>
          <p:nvPr/>
        </p:nvGrpSpPr>
        <p:grpSpPr>
          <a:xfrm>
            <a:off x="7536841" y="4128468"/>
            <a:ext cx="231906" cy="191995"/>
            <a:chOff x="4943575" y="2516350"/>
            <a:chExt cx="98675" cy="81700"/>
          </a:xfrm>
        </p:grpSpPr>
        <p:sp>
          <p:nvSpPr>
            <p:cNvPr id="3252" name="Google Shape;3252;p3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3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3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3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3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3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3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3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3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3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3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3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3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3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3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3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3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3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3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3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3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3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3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3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3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3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3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3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3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3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3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3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3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3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3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3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3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3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3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3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3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3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3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3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3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3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3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3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3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3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3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3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3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3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3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3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3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3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3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3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3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3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3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3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3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3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3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3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3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3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3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3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3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3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3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3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3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3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0" name="Google Shape;3330;p34"/>
          <p:cNvSpPr/>
          <p:nvPr/>
        </p:nvSpPr>
        <p:spPr>
          <a:xfrm>
            <a:off x="6082403" y="3546377"/>
            <a:ext cx="224861" cy="294399"/>
          </a:xfrm>
          <a:custGeom>
            <a:rect b="b" l="l" r="r" t="t"/>
            <a:pathLst>
              <a:path extrusionOk="0" h="17883" w="13659">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34"/>
          <p:cNvSpPr/>
          <p:nvPr/>
        </p:nvSpPr>
        <p:spPr>
          <a:xfrm>
            <a:off x="6298589" y="3413951"/>
            <a:ext cx="176478" cy="306482"/>
          </a:xfrm>
          <a:custGeom>
            <a:rect b="b" l="l" r="r" t="t"/>
            <a:pathLst>
              <a:path extrusionOk="0" h="18617" w="1072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34"/>
          <p:cNvSpPr/>
          <p:nvPr/>
        </p:nvSpPr>
        <p:spPr>
          <a:xfrm>
            <a:off x="6261266" y="3743741"/>
            <a:ext cx="312343" cy="104570"/>
          </a:xfrm>
          <a:custGeom>
            <a:rect b="b" l="l" r="r" t="t"/>
            <a:pathLst>
              <a:path extrusionOk="0" h="6352" w="18973">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34"/>
          <p:cNvSpPr/>
          <p:nvPr/>
        </p:nvSpPr>
        <p:spPr>
          <a:xfrm>
            <a:off x="6125440" y="4176064"/>
            <a:ext cx="324443" cy="114760"/>
          </a:xfrm>
          <a:custGeom>
            <a:rect b="b" l="l" r="r" t="t"/>
            <a:pathLst>
              <a:path extrusionOk="0" h="6971" w="19708">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34"/>
          <p:cNvSpPr/>
          <p:nvPr/>
        </p:nvSpPr>
        <p:spPr>
          <a:xfrm>
            <a:off x="6139825" y="3928380"/>
            <a:ext cx="402080" cy="118859"/>
          </a:xfrm>
          <a:custGeom>
            <a:rect b="b" l="l" r="r" t="t"/>
            <a:pathLst>
              <a:path extrusionOk="0" h="7220" w="24424">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34"/>
          <p:cNvSpPr/>
          <p:nvPr/>
        </p:nvSpPr>
        <p:spPr>
          <a:xfrm>
            <a:off x="6390535" y="2348043"/>
            <a:ext cx="160806" cy="148360"/>
          </a:xfrm>
          <a:custGeom>
            <a:rect b="b" l="l" r="r" t="t"/>
            <a:pathLst>
              <a:path extrusionOk="0" h="9012" w="9768">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34"/>
          <p:cNvSpPr/>
          <p:nvPr/>
        </p:nvSpPr>
        <p:spPr>
          <a:xfrm>
            <a:off x="6096669" y="3304801"/>
            <a:ext cx="195575" cy="188068"/>
          </a:xfrm>
          <a:custGeom>
            <a:rect b="b" l="l" r="r" t="t"/>
            <a:pathLst>
              <a:path extrusionOk="0" h="11424" w="1188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34"/>
          <p:cNvSpPr/>
          <p:nvPr/>
        </p:nvSpPr>
        <p:spPr>
          <a:xfrm>
            <a:off x="6391292" y="2613093"/>
            <a:ext cx="150978" cy="225437"/>
          </a:xfrm>
          <a:custGeom>
            <a:rect b="b" l="l" r="r" t="t"/>
            <a:pathLst>
              <a:path extrusionOk="0" h="13694" w="9171">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34"/>
          <p:cNvSpPr/>
          <p:nvPr/>
        </p:nvSpPr>
        <p:spPr>
          <a:xfrm>
            <a:off x="6296065" y="3038371"/>
            <a:ext cx="291946" cy="226228"/>
          </a:xfrm>
          <a:custGeom>
            <a:rect b="b" l="l" r="r" t="t"/>
            <a:pathLst>
              <a:path extrusionOk="0" h="13742" w="17734">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34"/>
          <p:cNvSpPr/>
          <p:nvPr/>
        </p:nvSpPr>
        <p:spPr>
          <a:xfrm>
            <a:off x="6065018" y="2561340"/>
            <a:ext cx="290794" cy="161563"/>
          </a:xfrm>
          <a:custGeom>
            <a:rect b="b" l="l" r="r" t="t"/>
            <a:pathLst>
              <a:path extrusionOk="0" h="9814" w="1766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34"/>
          <p:cNvSpPr/>
          <p:nvPr/>
        </p:nvSpPr>
        <p:spPr>
          <a:xfrm>
            <a:off x="6110899" y="2743198"/>
            <a:ext cx="175161" cy="197632"/>
          </a:xfrm>
          <a:custGeom>
            <a:rect b="b" l="l" r="r" t="t"/>
            <a:pathLst>
              <a:path extrusionOk="0" h="12005" w="1064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34"/>
          <p:cNvSpPr/>
          <p:nvPr/>
        </p:nvSpPr>
        <p:spPr>
          <a:xfrm>
            <a:off x="6074554" y="3095303"/>
            <a:ext cx="191426" cy="214342"/>
          </a:xfrm>
          <a:custGeom>
            <a:rect b="b" l="l" r="r" t="t"/>
            <a:pathLst>
              <a:path extrusionOk="0" h="13020" w="11628">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34"/>
          <p:cNvSpPr/>
          <p:nvPr/>
        </p:nvSpPr>
        <p:spPr>
          <a:xfrm rot="5756195">
            <a:off x="6064993" y="2393048"/>
            <a:ext cx="266961" cy="192558"/>
          </a:xfrm>
          <a:custGeom>
            <a:rect b="b" l="l" r="r" t="t"/>
            <a:pathLst>
              <a:path extrusionOk="0" h="11698" w="1621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34"/>
          <p:cNvSpPr/>
          <p:nvPr/>
        </p:nvSpPr>
        <p:spPr>
          <a:xfrm>
            <a:off x="6448076" y="4127327"/>
            <a:ext cx="178947" cy="162896"/>
          </a:xfrm>
          <a:custGeom>
            <a:rect b="b" l="l" r="r" t="t"/>
            <a:pathLst>
              <a:path extrusionOk="0" h="9895" w="1087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34"/>
          <p:cNvSpPr/>
          <p:nvPr/>
        </p:nvSpPr>
        <p:spPr>
          <a:xfrm>
            <a:off x="6438717" y="3055375"/>
            <a:ext cx="198" cy="955"/>
          </a:xfrm>
          <a:custGeom>
            <a:rect b="b" l="l" r="r" t="t"/>
            <a:pathLst>
              <a:path extrusionOk="0" h="58" w="12">
                <a:moveTo>
                  <a:pt x="0" y="0"/>
                </a:moveTo>
                <a:cubicBezTo>
                  <a:pt x="0" y="7"/>
                  <a:pt x="0" y="27"/>
                  <a:pt x="0" y="57"/>
                </a:cubicBezTo>
                <a:cubicBezTo>
                  <a:pt x="12" y="34"/>
                  <a:pt x="12" y="12"/>
                  <a:pt x="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34"/>
          <p:cNvSpPr/>
          <p:nvPr/>
        </p:nvSpPr>
        <p:spPr>
          <a:xfrm>
            <a:off x="6327440" y="2915936"/>
            <a:ext cx="145117" cy="251777"/>
          </a:xfrm>
          <a:custGeom>
            <a:rect b="b" l="l" r="r" t="t"/>
            <a:pathLst>
              <a:path extrusionOk="0" h="15294" w="8815">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34"/>
          <p:cNvSpPr/>
          <p:nvPr/>
        </p:nvSpPr>
        <p:spPr>
          <a:xfrm>
            <a:off x="6162502" y="4077069"/>
            <a:ext cx="274562" cy="94676"/>
          </a:xfrm>
          <a:custGeom>
            <a:rect b="b" l="l" r="r" t="t"/>
            <a:pathLst>
              <a:path extrusionOk="0" h="5751" w="16678">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34"/>
          <p:cNvSpPr/>
          <p:nvPr/>
        </p:nvSpPr>
        <p:spPr>
          <a:xfrm>
            <a:off x="6435217" y="2861114"/>
            <a:ext cx="157974" cy="121707"/>
          </a:xfrm>
          <a:custGeom>
            <a:rect b="b" l="l" r="r" t="t"/>
            <a:pathLst>
              <a:path extrusionOk="0" h="7393" w="9596">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34"/>
          <p:cNvSpPr/>
          <p:nvPr/>
        </p:nvSpPr>
        <p:spPr>
          <a:xfrm rot="4553285">
            <a:off x="6198353" y="2424271"/>
            <a:ext cx="111463" cy="187024"/>
          </a:xfrm>
          <a:custGeom>
            <a:rect b="b" l="l" r="r" t="t"/>
            <a:pathLst>
              <a:path extrusionOk="0" h="15670" w="9339">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34"/>
          <p:cNvSpPr/>
          <p:nvPr/>
        </p:nvSpPr>
        <p:spPr>
          <a:xfrm>
            <a:off x="6249272" y="3351697"/>
            <a:ext cx="273047" cy="193583"/>
          </a:xfrm>
          <a:custGeom>
            <a:rect b="b" l="l" r="r" t="t"/>
            <a:pathLst>
              <a:path extrusionOk="0" h="11759" w="16586">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34"/>
          <p:cNvSpPr/>
          <p:nvPr/>
        </p:nvSpPr>
        <p:spPr>
          <a:xfrm>
            <a:off x="6307588" y="2482510"/>
            <a:ext cx="329546" cy="169547"/>
          </a:xfrm>
          <a:custGeom>
            <a:rect b="b" l="l" r="r" t="t"/>
            <a:pathLst>
              <a:path extrusionOk="0" h="10299" w="20018">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34"/>
          <p:cNvSpPr/>
          <p:nvPr/>
        </p:nvSpPr>
        <p:spPr>
          <a:xfrm rot="-5400000">
            <a:off x="5984168" y="2783203"/>
            <a:ext cx="330287" cy="251794"/>
          </a:xfrm>
          <a:custGeom>
            <a:rect b="b" l="l" r="r" t="t"/>
            <a:pathLst>
              <a:path extrusionOk="0" h="15295" w="20063">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34"/>
          <p:cNvSpPr/>
          <p:nvPr/>
        </p:nvSpPr>
        <p:spPr>
          <a:xfrm>
            <a:off x="6185003" y="3771954"/>
            <a:ext cx="378852" cy="132408"/>
          </a:xfrm>
          <a:custGeom>
            <a:rect b="b" l="l" r="r" t="t"/>
            <a:pathLst>
              <a:path extrusionOk="0" h="8043" w="2301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3" name="Google Shape;3353;p34"/>
          <p:cNvGrpSpPr/>
          <p:nvPr/>
        </p:nvGrpSpPr>
        <p:grpSpPr>
          <a:xfrm>
            <a:off x="1225886" y="3778145"/>
            <a:ext cx="505303" cy="503968"/>
            <a:chOff x="1190625" y="238125"/>
            <a:chExt cx="5252625" cy="5238750"/>
          </a:xfrm>
        </p:grpSpPr>
        <p:sp>
          <p:nvSpPr>
            <p:cNvPr id="3354" name="Google Shape;3354;p34"/>
            <p:cNvSpPr/>
            <p:nvPr/>
          </p:nvSpPr>
          <p:spPr>
            <a:xfrm>
              <a:off x="3803050" y="23812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34"/>
            <p:cNvSpPr/>
            <p:nvPr/>
          </p:nvSpPr>
          <p:spPr>
            <a:xfrm>
              <a:off x="3710575" y="238125"/>
              <a:ext cx="23150" cy="217325"/>
            </a:xfrm>
            <a:custGeom>
              <a:rect b="b" l="l" r="r" t="t"/>
              <a:pathLst>
                <a:path extrusionOk="0" h="8693" w="926">
                  <a:moveTo>
                    <a:pt x="1" y="0"/>
                  </a:moveTo>
                  <a:lnTo>
                    <a:pt x="370" y="8693"/>
                  </a:lnTo>
                  <a:lnTo>
                    <a:pt x="925" y="869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34"/>
            <p:cNvSpPr/>
            <p:nvPr/>
          </p:nvSpPr>
          <p:spPr>
            <a:xfrm>
              <a:off x="3622725" y="242725"/>
              <a:ext cx="27775" cy="217350"/>
            </a:xfrm>
            <a:custGeom>
              <a:rect b="b" l="l" r="r" t="t"/>
              <a:pathLst>
                <a:path extrusionOk="0" h="8694" w="1111">
                  <a:moveTo>
                    <a:pt x="370" y="1"/>
                  </a:moveTo>
                  <a:lnTo>
                    <a:pt x="0" y="186"/>
                  </a:lnTo>
                  <a:lnTo>
                    <a:pt x="555" y="8694"/>
                  </a:lnTo>
                  <a:lnTo>
                    <a:pt x="1110" y="869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34"/>
            <p:cNvSpPr/>
            <p:nvPr/>
          </p:nvSpPr>
          <p:spPr>
            <a:xfrm>
              <a:off x="3530250" y="251975"/>
              <a:ext cx="37025" cy="212725"/>
            </a:xfrm>
            <a:custGeom>
              <a:rect b="b" l="l" r="r" t="t"/>
              <a:pathLst>
                <a:path extrusionOk="0" h="8509" w="1481">
                  <a:moveTo>
                    <a:pt x="0" y="1"/>
                  </a:moveTo>
                  <a:lnTo>
                    <a:pt x="925" y="8509"/>
                  </a:lnTo>
                  <a:lnTo>
                    <a:pt x="1480"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34"/>
            <p:cNvSpPr/>
            <p:nvPr/>
          </p:nvSpPr>
          <p:spPr>
            <a:xfrm>
              <a:off x="3437775" y="261225"/>
              <a:ext cx="41625" cy="212725"/>
            </a:xfrm>
            <a:custGeom>
              <a:rect b="b" l="l" r="r" t="t"/>
              <a:pathLst>
                <a:path extrusionOk="0" h="8509" w="1665">
                  <a:moveTo>
                    <a:pt x="555" y="1"/>
                  </a:moveTo>
                  <a:lnTo>
                    <a:pt x="0" y="186"/>
                  </a:lnTo>
                  <a:lnTo>
                    <a:pt x="1295" y="8509"/>
                  </a:lnTo>
                  <a:lnTo>
                    <a:pt x="1665" y="850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34"/>
            <p:cNvSpPr/>
            <p:nvPr/>
          </p:nvSpPr>
          <p:spPr>
            <a:xfrm>
              <a:off x="3349925" y="275100"/>
              <a:ext cx="50875" cy="217350"/>
            </a:xfrm>
            <a:custGeom>
              <a:rect b="b" l="l" r="r" t="t"/>
              <a:pathLst>
                <a:path extrusionOk="0" h="8694" w="2035">
                  <a:moveTo>
                    <a:pt x="370" y="1"/>
                  </a:moveTo>
                  <a:lnTo>
                    <a:pt x="0" y="186"/>
                  </a:lnTo>
                  <a:lnTo>
                    <a:pt x="1480" y="8693"/>
                  </a:lnTo>
                  <a:lnTo>
                    <a:pt x="203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34"/>
            <p:cNvSpPr/>
            <p:nvPr/>
          </p:nvSpPr>
          <p:spPr>
            <a:xfrm>
              <a:off x="3257450" y="293600"/>
              <a:ext cx="60125" cy="212725"/>
            </a:xfrm>
            <a:custGeom>
              <a:rect b="b" l="l" r="r" t="t"/>
              <a:pathLst>
                <a:path extrusionOk="0" h="8509" w="2405">
                  <a:moveTo>
                    <a:pt x="555" y="0"/>
                  </a:moveTo>
                  <a:lnTo>
                    <a:pt x="0" y="185"/>
                  </a:lnTo>
                  <a:lnTo>
                    <a:pt x="1850" y="8508"/>
                  </a:lnTo>
                  <a:lnTo>
                    <a:pt x="2405"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34"/>
            <p:cNvSpPr/>
            <p:nvPr/>
          </p:nvSpPr>
          <p:spPr>
            <a:xfrm>
              <a:off x="3169600" y="316725"/>
              <a:ext cx="64750" cy="208075"/>
            </a:xfrm>
            <a:custGeom>
              <a:rect b="b" l="l" r="r" t="t"/>
              <a:pathLst>
                <a:path extrusionOk="0" h="8323" w="2590">
                  <a:moveTo>
                    <a:pt x="0" y="0"/>
                  </a:moveTo>
                  <a:lnTo>
                    <a:pt x="2035" y="8323"/>
                  </a:lnTo>
                  <a:lnTo>
                    <a:pt x="2590" y="813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34"/>
            <p:cNvSpPr/>
            <p:nvPr/>
          </p:nvSpPr>
          <p:spPr>
            <a:xfrm>
              <a:off x="3081750" y="339825"/>
              <a:ext cx="69375" cy="208100"/>
            </a:xfrm>
            <a:custGeom>
              <a:rect b="b" l="l" r="r" t="t"/>
              <a:pathLst>
                <a:path extrusionOk="0" h="8324" w="2775">
                  <a:moveTo>
                    <a:pt x="0" y="1"/>
                  </a:moveTo>
                  <a:lnTo>
                    <a:pt x="2405" y="8324"/>
                  </a:lnTo>
                  <a:lnTo>
                    <a:pt x="277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34"/>
            <p:cNvSpPr/>
            <p:nvPr/>
          </p:nvSpPr>
          <p:spPr>
            <a:xfrm>
              <a:off x="2993900" y="362950"/>
              <a:ext cx="78625" cy="208100"/>
            </a:xfrm>
            <a:custGeom>
              <a:rect b="b" l="l" r="r" t="t"/>
              <a:pathLst>
                <a:path extrusionOk="0" h="8324" w="3145">
                  <a:moveTo>
                    <a:pt x="555" y="1"/>
                  </a:moveTo>
                  <a:lnTo>
                    <a:pt x="0" y="186"/>
                  </a:lnTo>
                  <a:lnTo>
                    <a:pt x="2589" y="8324"/>
                  </a:lnTo>
                  <a:lnTo>
                    <a:pt x="3144" y="813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34"/>
            <p:cNvSpPr/>
            <p:nvPr/>
          </p:nvSpPr>
          <p:spPr>
            <a:xfrm>
              <a:off x="2906025" y="395325"/>
              <a:ext cx="87900" cy="203475"/>
            </a:xfrm>
            <a:custGeom>
              <a:rect b="b" l="l" r="r" t="t"/>
              <a:pathLst>
                <a:path extrusionOk="0" h="8139" w="3516">
                  <a:moveTo>
                    <a:pt x="556" y="0"/>
                  </a:moveTo>
                  <a:lnTo>
                    <a:pt x="1" y="185"/>
                  </a:lnTo>
                  <a:lnTo>
                    <a:pt x="2960" y="8138"/>
                  </a:lnTo>
                  <a:lnTo>
                    <a:pt x="3515"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34"/>
            <p:cNvSpPr/>
            <p:nvPr/>
          </p:nvSpPr>
          <p:spPr>
            <a:xfrm>
              <a:off x="2822800" y="427700"/>
              <a:ext cx="92500" cy="203450"/>
            </a:xfrm>
            <a:custGeom>
              <a:rect b="b" l="l" r="r" t="t"/>
              <a:pathLst>
                <a:path extrusionOk="0" h="8138" w="3700">
                  <a:moveTo>
                    <a:pt x="556" y="0"/>
                  </a:moveTo>
                  <a:lnTo>
                    <a:pt x="1" y="185"/>
                  </a:lnTo>
                  <a:lnTo>
                    <a:pt x="3145" y="8138"/>
                  </a:lnTo>
                  <a:lnTo>
                    <a:pt x="3700" y="795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34"/>
            <p:cNvSpPr/>
            <p:nvPr/>
          </p:nvSpPr>
          <p:spPr>
            <a:xfrm>
              <a:off x="2739575" y="460050"/>
              <a:ext cx="97125" cy="203475"/>
            </a:xfrm>
            <a:custGeom>
              <a:rect b="b" l="l" r="r" t="t"/>
              <a:pathLst>
                <a:path extrusionOk="0" h="8139" w="3885">
                  <a:moveTo>
                    <a:pt x="371" y="1"/>
                  </a:moveTo>
                  <a:lnTo>
                    <a:pt x="1" y="371"/>
                  </a:lnTo>
                  <a:lnTo>
                    <a:pt x="3515" y="8139"/>
                  </a:lnTo>
                  <a:lnTo>
                    <a:pt x="3885" y="795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34"/>
            <p:cNvSpPr/>
            <p:nvPr/>
          </p:nvSpPr>
          <p:spPr>
            <a:xfrm>
              <a:off x="2656350" y="501675"/>
              <a:ext cx="106375" cy="198850"/>
            </a:xfrm>
            <a:custGeom>
              <a:rect b="b" l="l" r="r" t="t"/>
              <a:pathLst>
                <a:path extrusionOk="0" h="7954" w="4255">
                  <a:moveTo>
                    <a:pt x="371" y="0"/>
                  </a:moveTo>
                  <a:lnTo>
                    <a:pt x="1" y="185"/>
                  </a:lnTo>
                  <a:lnTo>
                    <a:pt x="3700" y="7953"/>
                  </a:lnTo>
                  <a:lnTo>
                    <a:pt x="4254" y="758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34"/>
            <p:cNvSpPr/>
            <p:nvPr/>
          </p:nvSpPr>
          <p:spPr>
            <a:xfrm>
              <a:off x="2573125" y="543275"/>
              <a:ext cx="115625" cy="194225"/>
            </a:xfrm>
            <a:custGeom>
              <a:rect b="b" l="l" r="r" t="t"/>
              <a:pathLst>
                <a:path extrusionOk="0" h="7769" w="4625">
                  <a:moveTo>
                    <a:pt x="555" y="1"/>
                  </a:moveTo>
                  <a:lnTo>
                    <a:pt x="0" y="186"/>
                  </a:lnTo>
                  <a:lnTo>
                    <a:pt x="4069" y="7769"/>
                  </a:lnTo>
                  <a:lnTo>
                    <a:pt x="4624" y="758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34"/>
            <p:cNvSpPr/>
            <p:nvPr/>
          </p:nvSpPr>
          <p:spPr>
            <a:xfrm>
              <a:off x="2494525" y="584900"/>
              <a:ext cx="120250" cy="194225"/>
            </a:xfrm>
            <a:custGeom>
              <a:rect b="b" l="l" r="r" t="t"/>
              <a:pathLst>
                <a:path extrusionOk="0" h="7769" w="4810">
                  <a:moveTo>
                    <a:pt x="370" y="0"/>
                  </a:moveTo>
                  <a:lnTo>
                    <a:pt x="0" y="370"/>
                  </a:lnTo>
                  <a:lnTo>
                    <a:pt x="4254" y="7768"/>
                  </a:lnTo>
                  <a:lnTo>
                    <a:pt x="4809" y="739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34"/>
            <p:cNvSpPr/>
            <p:nvPr/>
          </p:nvSpPr>
          <p:spPr>
            <a:xfrm>
              <a:off x="2415925" y="631125"/>
              <a:ext cx="124850" cy="189600"/>
            </a:xfrm>
            <a:custGeom>
              <a:rect b="b" l="l" r="r" t="t"/>
              <a:pathLst>
                <a:path extrusionOk="0" h="7584" w="4994">
                  <a:moveTo>
                    <a:pt x="555" y="1"/>
                  </a:moveTo>
                  <a:lnTo>
                    <a:pt x="0" y="371"/>
                  </a:lnTo>
                  <a:lnTo>
                    <a:pt x="4624" y="7584"/>
                  </a:lnTo>
                  <a:lnTo>
                    <a:pt x="4994" y="739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34"/>
            <p:cNvSpPr/>
            <p:nvPr/>
          </p:nvSpPr>
          <p:spPr>
            <a:xfrm>
              <a:off x="2341925" y="682000"/>
              <a:ext cx="129500" cy="184975"/>
            </a:xfrm>
            <a:custGeom>
              <a:rect b="b" l="l" r="r" t="t"/>
              <a:pathLst>
                <a:path extrusionOk="0" h="7399" w="5180">
                  <a:moveTo>
                    <a:pt x="371" y="0"/>
                  </a:moveTo>
                  <a:lnTo>
                    <a:pt x="1" y="370"/>
                  </a:lnTo>
                  <a:lnTo>
                    <a:pt x="4810" y="7398"/>
                  </a:lnTo>
                  <a:lnTo>
                    <a:pt x="5180" y="7213"/>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34"/>
            <p:cNvSpPr/>
            <p:nvPr/>
          </p:nvSpPr>
          <p:spPr>
            <a:xfrm>
              <a:off x="2263325" y="732850"/>
              <a:ext cx="138750" cy="180350"/>
            </a:xfrm>
            <a:custGeom>
              <a:rect b="b" l="l" r="r" t="t"/>
              <a:pathLst>
                <a:path extrusionOk="0" h="7214" w="5550">
                  <a:moveTo>
                    <a:pt x="556" y="1"/>
                  </a:moveTo>
                  <a:lnTo>
                    <a:pt x="1" y="371"/>
                  </a:lnTo>
                  <a:lnTo>
                    <a:pt x="5179" y="7214"/>
                  </a:lnTo>
                  <a:lnTo>
                    <a:pt x="5549" y="702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34"/>
            <p:cNvSpPr/>
            <p:nvPr/>
          </p:nvSpPr>
          <p:spPr>
            <a:xfrm>
              <a:off x="2193975" y="788350"/>
              <a:ext cx="138750" cy="175725"/>
            </a:xfrm>
            <a:custGeom>
              <a:rect b="b" l="l" r="r" t="t"/>
              <a:pathLst>
                <a:path extrusionOk="0" h="7029" w="5550">
                  <a:moveTo>
                    <a:pt x="370" y="0"/>
                  </a:moveTo>
                  <a:lnTo>
                    <a:pt x="0" y="370"/>
                  </a:lnTo>
                  <a:lnTo>
                    <a:pt x="5179" y="7028"/>
                  </a:lnTo>
                  <a:lnTo>
                    <a:pt x="5549" y="684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34"/>
            <p:cNvSpPr/>
            <p:nvPr/>
          </p:nvSpPr>
          <p:spPr>
            <a:xfrm>
              <a:off x="2120000" y="848450"/>
              <a:ext cx="147975" cy="171100"/>
            </a:xfrm>
            <a:custGeom>
              <a:rect b="b" l="l" r="r" t="t"/>
              <a:pathLst>
                <a:path extrusionOk="0" h="6844" w="5919">
                  <a:moveTo>
                    <a:pt x="370" y="1"/>
                  </a:moveTo>
                  <a:lnTo>
                    <a:pt x="0" y="186"/>
                  </a:lnTo>
                  <a:lnTo>
                    <a:pt x="5549" y="6844"/>
                  </a:lnTo>
                  <a:lnTo>
                    <a:pt x="5919" y="6474"/>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34"/>
            <p:cNvSpPr/>
            <p:nvPr/>
          </p:nvSpPr>
          <p:spPr>
            <a:xfrm>
              <a:off x="2050625" y="908550"/>
              <a:ext cx="152625" cy="166500"/>
            </a:xfrm>
            <a:custGeom>
              <a:rect b="b" l="l" r="r" t="t"/>
              <a:pathLst>
                <a:path extrusionOk="0" h="6660" w="6105">
                  <a:moveTo>
                    <a:pt x="556" y="1"/>
                  </a:moveTo>
                  <a:lnTo>
                    <a:pt x="1" y="186"/>
                  </a:lnTo>
                  <a:lnTo>
                    <a:pt x="5734" y="6659"/>
                  </a:lnTo>
                  <a:lnTo>
                    <a:pt x="6104" y="628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34"/>
            <p:cNvSpPr/>
            <p:nvPr/>
          </p:nvSpPr>
          <p:spPr>
            <a:xfrm>
              <a:off x="1985900" y="968675"/>
              <a:ext cx="157225" cy="161850"/>
            </a:xfrm>
            <a:custGeom>
              <a:rect b="b" l="l" r="r" t="t"/>
              <a:pathLst>
                <a:path extrusionOk="0" h="6474" w="6289">
                  <a:moveTo>
                    <a:pt x="371" y="0"/>
                  </a:moveTo>
                  <a:lnTo>
                    <a:pt x="1" y="370"/>
                  </a:lnTo>
                  <a:lnTo>
                    <a:pt x="5919" y="6474"/>
                  </a:lnTo>
                  <a:lnTo>
                    <a:pt x="6289" y="610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34"/>
            <p:cNvSpPr/>
            <p:nvPr/>
          </p:nvSpPr>
          <p:spPr>
            <a:xfrm>
              <a:off x="1921175" y="1033400"/>
              <a:ext cx="161850" cy="157225"/>
            </a:xfrm>
            <a:custGeom>
              <a:rect b="b" l="l" r="r" t="t"/>
              <a:pathLst>
                <a:path extrusionOk="0" h="6289" w="6474">
                  <a:moveTo>
                    <a:pt x="370" y="1"/>
                  </a:moveTo>
                  <a:lnTo>
                    <a:pt x="0" y="371"/>
                  </a:lnTo>
                  <a:lnTo>
                    <a:pt x="6104" y="6289"/>
                  </a:lnTo>
                  <a:lnTo>
                    <a:pt x="6474" y="5919"/>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34"/>
            <p:cNvSpPr/>
            <p:nvPr/>
          </p:nvSpPr>
          <p:spPr>
            <a:xfrm>
              <a:off x="1861050" y="1098125"/>
              <a:ext cx="166500" cy="157250"/>
            </a:xfrm>
            <a:custGeom>
              <a:rect b="b" l="l" r="r" t="t"/>
              <a:pathLst>
                <a:path extrusionOk="0" h="6290" w="6660">
                  <a:moveTo>
                    <a:pt x="186" y="1"/>
                  </a:moveTo>
                  <a:lnTo>
                    <a:pt x="1" y="371"/>
                  </a:lnTo>
                  <a:lnTo>
                    <a:pt x="6289" y="6289"/>
                  </a:lnTo>
                  <a:lnTo>
                    <a:pt x="6659" y="573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34"/>
            <p:cNvSpPr/>
            <p:nvPr/>
          </p:nvSpPr>
          <p:spPr>
            <a:xfrm>
              <a:off x="1800950" y="1167500"/>
              <a:ext cx="171100" cy="147975"/>
            </a:xfrm>
            <a:custGeom>
              <a:rect b="b" l="l" r="r" t="t"/>
              <a:pathLst>
                <a:path extrusionOk="0" h="5919" w="6844">
                  <a:moveTo>
                    <a:pt x="186" y="0"/>
                  </a:moveTo>
                  <a:lnTo>
                    <a:pt x="1" y="370"/>
                  </a:lnTo>
                  <a:lnTo>
                    <a:pt x="6474" y="5919"/>
                  </a:lnTo>
                  <a:lnTo>
                    <a:pt x="6844" y="554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34"/>
            <p:cNvSpPr/>
            <p:nvPr/>
          </p:nvSpPr>
          <p:spPr>
            <a:xfrm>
              <a:off x="1740850" y="1241475"/>
              <a:ext cx="175725" cy="138750"/>
            </a:xfrm>
            <a:custGeom>
              <a:rect b="b" l="l" r="r" t="t"/>
              <a:pathLst>
                <a:path extrusionOk="0" h="5550" w="7029">
                  <a:moveTo>
                    <a:pt x="370" y="0"/>
                  </a:moveTo>
                  <a:lnTo>
                    <a:pt x="0" y="370"/>
                  </a:lnTo>
                  <a:lnTo>
                    <a:pt x="6843" y="5549"/>
                  </a:lnTo>
                  <a:lnTo>
                    <a:pt x="7028" y="517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34"/>
            <p:cNvSpPr/>
            <p:nvPr/>
          </p:nvSpPr>
          <p:spPr>
            <a:xfrm>
              <a:off x="1685350" y="1310825"/>
              <a:ext cx="184975" cy="138750"/>
            </a:xfrm>
            <a:custGeom>
              <a:rect b="b" l="l" r="r" t="t"/>
              <a:pathLst>
                <a:path extrusionOk="0" h="5550" w="7399">
                  <a:moveTo>
                    <a:pt x="371" y="1"/>
                  </a:moveTo>
                  <a:lnTo>
                    <a:pt x="1" y="556"/>
                  </a:lnTo>
                  <a:lnTo>
                    <a:pt x="7029" y="5549"/>
                  </a:lnTo>
                  <a:lnTo>
                    <a:pt x="7399" y="517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34"/>
            <p:cNvSpPr/>
            <p:nvPr/>
          </p:nvSpPr>
          <p:spPr>
            <a:xfrm>
              <a:off x="1634500" y="1389425"/>
              <a:ext cx="184975" cy="129500"/>
            </a:xfrm>
            <a:custGeom>
              <a:rect b="b" l="l" r="r" t="t"/>
              <a:pathLst>
                <a:path extrusionOk="0" h="5180" w="7399">
                  <a:moveTo>
                    <a:pt x="370" y="1"/>
                  </a:moveTo>
                  <a:lnTo>
                    <a:pt x="0" y="371"/>
                  </a:lnTo>
                  <a:lnTo>
                    <a:pt x="7213" y="5180"/>
                  </a:lnTo>
                  <a:lnTo>
                    <a:pt x="7398" y="4810"/>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34"/>
            <p:cNvSpPr/>
            <p:nvPr/>
          </p:nvSpPr>
          <p:spPr>
            <a:xfrm>
              <a:off x="1583625" y="1463425"/>
              <a:ext cx="189600" cy="124850"/>
            </a:xfrm>
            <a:custGeom>
              <a:rect b="b" l="l" r="r" t="t"/>
              <a:pathLst>
                <a:path extrusionOk="0" h="4994" w="7584">
                  <a:moveTo>
                    <a:pt x="371" y="0"/>
                  </a:moveTo>
                  <a:lnTo>
                    <a:pt x="1" y="370"/>
                  </a:lnTo>
                  <a:lnTo>
                    <a:pt x="7399" y="4994"/>
                  </a:lnTo>
                  <a:lnTo>
                    <a:pt x="7584" y="4624"/>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34"/>
            <p:cNvSpPr/>
            <p:nvPr/>
          </p:nvSpPr>
          <p:spPr>
            <a:xfrm>
              <a:off x="1537400" y="1542025"/>
              <a:ext cx="194225" cy="120250"/>
            </a:xfrm>
            <a:custGeom>
              <a:rect b="b" l="l" r="r" t="t"/>
              <a:pathLst>
                <a:path extrusionOk="0" h="4810" w="7769">
                  <a:moveTo>
                    <a:pt x="370" y="0"/>
                  </a:moveTo>
                  <a:lnTo>
                    <a:pt x="0" y="370"/>
                  </a:lnTo>
                  <a:lnTo>
                    <a:pt x="7398" y="4809"/>
                  </a:lnTo>
                  <a:lnTo>
                    <a:pt x="7768" y="425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34"/>
            <p:cNvSpPr/>
            <p:nvPr/>
          </p:nvSpPr>
          <p:spPr>
            <a:xfrm>
              <a:off x="1495775" y="1620625"/>
              <a:ext cx="194225" cy="115625"/>
            </a:xfrm>
            <a:custGeom>
              <a:rect b="b" l="l" r="r" t="t"/>
              <a:pathLst>
                <a:path extrusionOk="0" h="4625" w="7769">
                  <a:moveTo>
                    <a:pt x="186" y="0"/>
                  </a:moveTo>
                  <a:lnTo>
                    <a:pt x="1" y="555"/>
                  </a:lnTo>
                  <a:lnTo>
                    <a:pt x="7584" y="4624"/>
                  </a:lnTo>
                  <a:lnTo>
                    <a:pt x="7769" y="406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34"/>
            <p:cNvSpPr/>
            <p:nvPr/>
          </p:nvSpPr>
          <p:spPr>
            <a:xfrm>
              <a:off x="1454175" y="1703850"/>
              <a:ext cx="198850" cy="106375"/>
            </a:xfrm>
            <a:custGeom>
              <a:rect b="b" l="l" r="r" t="t"/>
              <a:pathLst>
                <a:path extrusionOk="0" h="4255" w="7954">
                  <a:moveTo>
                    <a:pt x="185" y="1"/>
                  </a:moveTo>
                  <a:lnTo>
                    <a:pt x="0" y="371"/>
                  </a:lnTo>
                  <a:lnTo>
                    <a:pt x="7583" y="4254"/>
                  </a:lnTo>
                  <a:lnTo>
                    <a:pt x="7953" y="370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34"/>
            <p:cNvSpPr/>
            <p:nvPr/>
          </p:nvSpPr>
          <p:spPr>
            <a:xfrm>
              <a:off x="1412550" y="1787075"/>
              <a:ext cx="203475" cy="97125"/>
            </a:xfrm>
            <a:custGeom>
              <a:rect b="b" l="l" r="r" t="t"/>
              <a:pathLst>
                <a:path extrusionOk="0" h="3885" w="8139">
                  <a:moveTo>
                    <a:pt x="371" y="1"/>
                  </a:moveTo>
                  <a:lnTo>
                    <a:pt x="1" y="371"/>
                  </a:lnTo>
                  <a:lnTo>
                    <a:pt x="7954" y="3885"/>
                  </a:lnTo>
                  <a:lnTo>
                    <a:pt x="8139" y="3515"/>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34"/>
            <p:cNvSpPr/>
            <p:nvPr/>
          </p:nvSpPr>
          <p:spPr>
            <a:xfrm>
              <a:off x="1380200" y="1870300"/>
              <a:ext cx="203450" cy="92500"/>
            </a:xfrm>
            <a:custGeom>
              <a:rect b="b" l="l" r="r" t="t"/>
              <a:pathLst>
                <a:path extrusionOk="0" h="3700" w="8138">
                  <a:moveTo>
                    <a:pt x="185" y="1"/>
                  </a:moveTo>
                  <a:lnTo>
                    <a:pt x="0" y="371"/>
                  </a:lnTo>
                  <a:lnTo>
                    <a:pt x="7953" y="3700"/>
                  </a:lnTo>
                  <a:lnTo>
                    <a:pt x="8138" y="314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34"/>
            <p:cNvSpPr/>
            <p:nvPr/>
          </p:nvSpPr>
          <p:spPr>
            <a:xfrm>
              <a:off x="1347825" y="1958150"/>
              <a:ext cx="203475" cy="83275"/>
            </a:xfrm>
            <a:custGeom>
              <a:rect b="b" l="l" r="r" t="t"/>
              <a:pathLst>
                <a:path extrusionOk="0" h="3331" w="8139">
                  <a:moveTo>
                    <a:pt x="185" y="1"/>
                  </a:moveTo>
                  <a:lnTo>
                    <a:pt x="0" y="371"/>
                  </a:lnTo>
                  <a:lnTo>
                    <a:pt x="7953" y="3330"/>
                  </a:lnTo>
                  <a:lnTo>
                    <a:pt x="8138" y="277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34"/>
            <p:cNvSpPr/>
            <p:nvPr/>
          </p:nvSpPr>
          <p:spPr>
            <a:xfrm>
              <a:off x="1315450" y="2041400"/>
              <a:ext cx="208100" cy="78625"/>
            </a:xfrm>
            <a:custGeom>
              <a:rect b="b" l="l" r="r" t="t"/>
              <a:pathLst>
                <a:path extrusionOk="0" h="3145" w="8324">
                  <a:moveTo>
                    <a:pt x="186" y="0"/>
                  </a:moveTo>
                  <a:lnTo>
                    <a:pt x="1" y="555"/>
                  </a:lnTo>
                  <a:lnTo>
                    <a:pt x="8139" y="3144"/>
                  </a:lnTo>
                  <a:lnTo>
                    <a:pt x="8324" y="258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34"/>
            <p:cNvSpPr/>
            <p:nvPr/>
          </p:nvSpPr>
          <p:spPr>
            <a:xfrm>
              <a:off x="1292325" y="2129250"/>
              <a:ext cx="208100" cy="69375"/>
            </a:xfrm>
            <a:custGeom>
              <a:rect b="b" l="l" r="r" t="t"/>
              <a:pathLst>
                <a:path extrusionOk="0" h="2775" w="8324">
                  <a:moveTo>
                    <a:pt x="1" y="0"/>
                  </a:moveTo>
                  <a:lnTo>
                    <a:pt x="1" y="555"/>
                  </a:lnTo>
                  <a:lnTo>
                    <a:pt x="8139" y="2774"/>
                  </a:lnTo>
                  <a:lnTo>
                    <a:pt x="8324" y="240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34"/>
            <p:cNvSpPr/>
            <p:nvPr/>
          </p:nvSpPr>
          <p:spPr>
            <a:xfrm>
              <a:off x="1264600" y="2217100"/>
              <a:ext cx="212700" cy="64750"/>
            </a:xfrm>
            <a:custGeom>
              <a:rect b="b" l="l" r="r" t="t"/>
              <a:pathLst>
                <a:path extrusionOk="0" h="2590" w="8508">
                  <a:moveTo>
                    <a:pt x="185" y="0"/>
                  </a:moveTo>
                  <a:lnTo>
                    <a:pt x="0" y="555"/>
                  </a:lnTo>
                  <a:lnTo>
                    <a:pt x="8323" y="2590"/>
                  </a:lnTo>
                  <a:lnTo>
                    <a:pt x="8508"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34"/>
            <p:cNvSpPr/>
            <p:nvPr/>
          </p:nvSpPr>
          <p:spPr>
            <a:xfrm>
              <a:off x="1246100" y="2304950"/>
              <a:ext cx="212725" cy="60125"/>
            </a:xfrm>
            <a:custGeom>
              <a:rect b="b" l="l" r="r" t="t"/>
              <a:pathLst>
                <a:path extrusionOk="0" h="2405" w="8509">
                  <a:moveTo>
                    <a:pt x="185" y="0"/>
                  </a:moveTo>
                  <a:lnTo>
                    <a:pt x="0" y="555"/>
                  </a:lnTo>
                  <a:lnTo>
                    <a:pt x="8323" y="2405"/>
                  </a:lnTo>
                  <a:lnTo>
                    <a:pt x="8508" y="185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34"/>
            <p:cNvSpPr/>
            <p:nvPr/>
          </p:nvSpPr>
          <p:spPr>
            <a:xfrm>
              <a:off x="1227600" y="2397425"/>
              <a:ext cx="217350" cy="50875"/>
            </a:xfrm>
            <a:custGeom>
              <a:rect b="b" l="l" r="r" t="t"/>
              <a:pathLst>
                <a:path extrusionOk="0" h="2035" w="8694">
                  <a:moveTo>
                    <a:pt x="186" y="0"/>
                  </a:moveTo>
                  <a:lnTo>
                    <a:pt x="1" y="555"/>
                  </a:lnTo>
                  <a:lnTo>
                    <a:pt x="8508" y="2035"/>
                  </a:lnTo>
                  <a:lnTo>
                    <a:pt x="8693" y="148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34"/>
            <p:cNvSpPr/>
            <p:nvPr/>
          </p:nvSpPr>
          <p:spPr>
            <a:xfrm>
              <a:off x="1213725" y="2485275"/>
              <a:ext cx="217350" cy="41625"/>
            </a:xfrm>
            <a:custGeom>
              <a:rect b="b" l="l" r="r" t="t"/>
              <a:pathLst>
                <a:path extrusionOk="0" h="1665" w="8694">
                  <a:moveTo>
                    <a:pt x="186" y="0"/>
                  </a:moveTo>
                  <a:lnTo>
                    <a:pt x="1" y="555"/>
                  </a:lnTo>
                  <a:lnTo>
                    <a:pt x="8509" y="1665"/>
                  </a:lnTo>
                  <a:lnTo>
                    <a:pt x="8693" y="1295"/>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34"/>
            <p:cNvSpPr/>
            <p:nvPr/>
          </p:nvSpPr>
          <p:spPr>
            <a:xfrm>
              <a:off x="1204475" y="2577750"/>
              <a:ext cx="212725" cy="37025"/>
            </a:xfrm>
            <a:custGeom>
              <a:rect b="b" l="l" r="r" t="t"/>
              <a:pathLst>
                <a:path extrusionOk="0" h="1481" w="8509">
                  <a:moveTo>
                    <a:pt x="1" y="0"/>
                  </a:moveTo>
                  <a:lnTo>
                    <a:pt x="1" y="555"/>
                  </a:lnTo>
                  <a:lnTo>
                    <a:pt x="8509" y="1480"/>
                  </a:lnTo>
                  <a:lnTo>
                    <a:pt x="8509" y="92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34"/>
            <p:cNvSpPr/>
            <p:nvPr/>
          </p:nvSpPr>
          <p:spPr>
            <a:xfrm>
              <a:off x="1195225" y="2670225"/>
              <a:ext cx="217350" cy="27775"/>
            </a:xfrm>
            <a:custGeom>
              <a:rect b="b" l="l" r="r" t="t"/>
              <a:pathLst>
                <a:path extrusionOk="0" h="1111" w="8694">
                  <a:moveTo>
                    <a:pt x="1" y="0"/>
                  </a:moveTo>
                  <a:lnTo>
                    <a:pt x="1" y="370"/>
                  </a:lnTo>
                  <a:lnTo>
                    <a:pt x="8694" y="1110"/>
                  </a:lnTo>
                  <a:lnTo>
                    <a:pt x="8694" y="555"/>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34"/>
            <p:cNvSpPr/>
            <p:nvPr/>
          </p:nvSpPr>
          <p:spPr>
            <a:xfrm>
              <a:off x="1190625" y="2758075"/>
              <a:ext cx="217325" cy="23150"/>
            </a:xfrm>
            <a:custGeom>
              <a:rect b="b" l="l" r="r" t="t"/>
              <a:pathLst>
                <a:path extrusionOk="0" h="926" w="8693">
                  <a:moveTo>
                    <a:pt x="0" y="1"/>
                  </a:moveTo>
                  <a:lnTo>
                    <a:pt x="0" y="555"/>
                  </a:lnTo>
                  <a:lnTo>
                    <a:pt x="8693" y="925"/>
                  </a:lnTo>
                  <a:lnTo>
                    <a:pt x="8693" y="370"/>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34"/>
            <p:cNvSpPr/>
            <p:nvPr/>
          </p:nvSpPr>
          <p:spPr>
            <a:xfrm>
              <a:off x="119062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34"/>
            <p:cNvSpPr/>
            <p:nvPr/>
          </p:nvSpPr>
          <p:spPr>
            <a:xfrm>
              <a:off x="1190625" y="2933775"/>
              <a:ext cx="217325" cy="23150"/>
            </a:xfrm>
            <a:custGeom>
              <a:rect b="b" l="l" r="r" t="t"/>
              <a:pathLst>
                <a:path extrusionOk="0" h="926" w="8693">
                  <a:moveTo>
                    <a:pt x="8693" y="1"/>
                  </a:moveTo>
                  <a:lnTo>
                    <a:pt x="0" y="371"/>
                  </a:lnTo>
                  <a:lnTo>
                    <a:pt x="0" y="925"/>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34"/>
            <p:cNvSpPr/>
            <p:nvPr/>
          </p:nvSpPr>
          <p:spPr>
            <a:xfrm>
              <a:off x="1195225" y="3017000"/>
              <a:ext cx="217350" cy="27775"/>
            </a:xfrm>
            <a:custGeom>
              <a:rect b="b" l="l" r="r" t="t"/>
              <a:pathLst>
                <a:path extrusionOk="0" h="1111" w="8694">
                  <a:moveTo>
                    <a:pt x="8694" y="1"/>
                  </a:moveTo>
                  <a:lnTo>
                    <a:pt x="1" y="741"/>
                  </a:lnTo>
                  <a:lnTo>
                    <a:pt x="186" y="1111"/>
                  </a:lnTo>
                  <a:lnTo>
                    <a:pt x="8694" y="556"/>
                  </a:lnTo>
                  <a:lnTo>
                    <a:pt x="86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34"/>
            <p:cNvSpPr/>
            <p:nvPr/>
          </p:nvSpPr>
          <p:spPr>
            <a:xfrm>
              <a:off x="1204475" y="3104850"/>
              <a:ext cx="212725" cy="32400"/>
            </a:xfrm>
            <a:custGeom>
              <a:rect b="b" l="l" r="r" t="t"/>
              <a:pathLst>
                <a:path extrusionOk="0" h="1296" w="8509">
                  <a:moveTo>
                    <a:pt x="8509" y="1"/>
                  </a:moveTo>
                  <a:lnTo>
                    <a:pt x="1" y="741"/>
                  </a:lnTo>
                  <a:lnTo>
                    <a:pt x="1" y="1296"/>
                  </a:lnTo>
                  <a:lnTo>
                    <a:pt x="8509" y="371"/>
                  </a:lnTo>
                  <a:lnTo>
                    <a:pt x="850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34"/>
            <p:cNvSpPr/>
            <p:nvPr/>
          </p:nvSpPr>
          <p:spPr>
            <a:xfrm>
              <a:off x="1213725" y="3188100"/>
              <a:ext cx="217350" cy="41625"/>
            </a:xfrm>
            <a:custGeom>
              <a:rect b="b" l="l" r="r" t="t"/>
              <a:pathLst>
                <a:path extrusionOk="0" h="1665" w="8694">
                  <a:moveTo>
                    <a:pt x="8509" y="0"/>
                  </a:moveTo>
                  <a:lnTo>
                    <a:pt x="1" y="1110"/>
                  </a:lnTo>
                  <a:lnTo>
                    <a:pt x="186" y="1665"/>
                  </a:lnTo>
                  <a:lnTo>
                    <a:pt x="8693" y="370"/>
                  </a:lnTo>
                  <a:lnTo>
                    <a:pt x="85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34"/>
            <p:cNvSpPr/>
            <p:nvPr/>
          </p:nvSpPr>
          <p:spPr>
            <a:xfrm>
              <a:off x="1227600" y="3271325"/>
              <a:ext cx="217350" cy="46250"/>
            </a:xfrm>
            <a:custGeom>
              <a:rect b="b" l="l" r="r" t="t"/>
              <a:pathLst>
                <a:path extrusionOk="0" h="1850" w="8694">
                  <a:moveTo>
                    <a:pt x="8508" y="0"/>
                  </a:moveTo>
                  <a:lnTo>
                    <a:pt x="1" y="1480"/>
                  </a:lnTo>
                  <a:lnTo>
                    <a:pt x="186" y="185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34"/>
            <p:cNvSpPr/>
            <p:nvPr/>
          </p:nvSpPr>
          <p:spPr>
            <a:xfrm>
              <a:off x="1246100" y="3349925"/>
              <a:ext cx="212725" cy="60125"/>
            </a:xfrm>
            <a:custGeom>
              <a:rect b="b" l="l" r="r" t="t"/>
              <a:pathLst>
                <a:path extrusionOk="0" h="2405" w="8509">
                  <a:moveTo>
                    <a:pt x="8323" y="0"/>
                  </a:moveTo>
                  <a:lnTo>
                    <a:pt x="0" y="1850"/>
                  </a:lnTo>
                  <a:lnTo>
                    <a:pt x="185" y="2405"/>
                  </a:lnTo>
                  <a:lnTo>
                    <a:pt x="8508"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34"/>
            <p:cNvSpPr/>
            <p:nvPr/>
          </p:nvSpPr>
          <p:spPr>
            <a:xfrm>
              <a:off x="1269225" y="3433150"/>
              <a:ext cx="208075" cy="64750"/>
            </a:xfrm>
            <a:custGeom>
              <a:rect b="b" l="l" r="r" t="t"/>
              <a:pathLst>
                <a:path extrusionOk="0" h="2590" w="8323">
                  <a:moveTo>
                    <a:pt x="8138" y="0"/>
                  </a:moveTo>
                  <a:lnTo>
                    <a:pt x="0" y="2035"/>
                  </a:lnTo>
                  <a:lnTo>
                    <a:pt x="0" y="2590"/>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34"/>
            <p:cNvSpPr/>
            <p:nvPr/>
          </p:nvSpPr>
          <p:spPr>
            <a:xfrm>
              <a:off x="1292325" y="3516375"/>
              <a:ext cx="208100" cy="69375"/>
            </a:xfrm>
            <a:custGeom>
              <a:rect b="b" l="l" r="r" t="t"/>
              <a:pathLst>
                <a:path extrusionOk="0" h="2775" w="8324">
                  <a:moveTo>
                    <a:pt x="8139" y="1"/>
                  </a:moveTo>
                  <a:lnTo>
                    <a:pt x="1" y="2220"/>
                  </a:lnTo>
                  <a:lnTo>
                    <a:pt x="1" y="2775"/>
                  </a:lnTo>
                  <a:lnTo>
                    <a:pt x="8324" y="370"/>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34"/>
            <p:cNvSpPr/>
            <p:nvPr/>
          </p:nvSpPr>
          <p:spPr>
            <a:xfrm>
              <a:off x="1315450" y="3594975"/>
              <a:ext cx="208100" cy="78625"/>
            </a:xfrm>
            <a:custGeom>
              <a:rect b="b" l="l" r="r" t="t"/>
              <a:pathLst>
                <a:path extrusionOk="0" h="3145" w="8324">
                  <a:moveTo>
                    <a:pt x="8139" y="1"/>
                  </a:moveTo>
                  <a:lnTo>
                    <a:pt x="1" y="2590"/>
                  </a:lnTo>
                  <a:lnTo>
                    <a:pt x="186" y="3145"/>
                  </a:lnTo>
                  <a:lnTo>
                    <a:pt x="8324" y="556"/>
                  </a:lnTo>
                  <a:lnTo>
                    <a:pt x="81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34"/>
            <p:cNvSpPr/>
            <p:nvPr/>
          </p:nvSpPr>
          <p:spPr>
            <a:xfrm>
              <a:off x="1347825" y="3673575"/>
              <a:ext cx="203475" cy="87900"/>
            </a:xfrm>
            <a:custGeom>
              <a:rect b="b" l="l" r="r" t="t"/>
              <a:pathLst>
                <a:path extrusionOk="0" h="3516" w="8139">
                  <a:moveTo>
                    <a:pt x="7953" y="1"/>
                  </a:moveTo>
                  <a:lnTo>
                    <a:pt x="0" y="2960"/>
                  </a:lnTo>
                  <a:lnTo>
                    <a:pt x="185" y="3515"/>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34"/>
            <p:cNvSpPr/>
            <p:nvPr/>
          </p:nvSpPr>
          <p:spPr>
            <a:xfrm>
              <a:off x="1380200" y="3752200"/>
              <a:ext cx="203450" cy="92500"/>
            </a:xfrm>
            <a:custGeom>
              <a:rect b="b" l="l" r="r" t="t"/>
              <a:pathLst>
                <a:path extrusionOk="0" h="3700" w="8138">
                  <a:moveTo>
                    <a:pt x="7953" y="0"/>
                  </a:moveTo>
                  <a:lnTo>
                    <a:pt x="0" y="3329"/>
                  </a:lnTo>
                  <a:lnTo>
                    <a:pt x="185" y="3699"/>
                  </a:lnTo>
                  <a:lnTo>
                    <a:pt x="8138" y="555"/>
                  </a:lnTo>
                  <a:lnTo>
                    <a:pt x="79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34"/>
            <p:cNvSpPr/>
            <p:nvPr/>
          </p:nvSpPr>
          <p:spPr>
            <a:xfrm>
              <a:off x="1412550" y="3830800"/>
              <a:ext cx="203475" cy="97125"/>
            </a:xfrm>
            <a:custGeom>
              <a:rect b="b" l="l" r="r" t="t"/>
              <a:pathLst>
                <a:path extrusionOk="0" h="3885" w="8139">
                  <a:moveTo>
                    <a:pt x="7954" y="0"/>
                  </a:moveTo>
                  <a:lnTo>
                    <a:pt x="1" y="3514"/>
                  </a:lnTo>
                  <a:lnTo>
                    <a:pt x="371" y="3884"/>
                  </a:lnTo>
                  <a:lnTo>
                    <a:pt x="8139" y="370"/>
                  </a:lnTo>
                  <a:lnTo>
                    <a:pt x="79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34"/>
            <p:cNvSpPr/>
            <p:nvPr/>
          </p:nvSpPr>
          <p:spPr>
            <a:xfrm>
              <a:off x="1454175" y="3904775"/>
              <a:ext cx="198850" cy="106375"/>
            </a:xfrm>
            <a:custGeom>
              <a:rect b="b" l="l" r="r" t="t"/>
              <a:pathLst>
                <a:path extrusionOk="0" h="4255" w="7954">
                  <a:moveTo>
                    <a:pt x="7583" y="1"/>
                  </a:moveTo>
                  <a:lnTo>
                    <a:pt x="0" y="3884"/>
                  </a:lnTo>
                  <a:lnTo>
                    <a:pt x="185" y="4254"/>
                  </a:lnTo>
                  <a:lnTo>
                    <a:pt x="7953" y="555"/>
                  </a:lnTo>
                  <a:lnTo>
                    <a:pt x="758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34"/>
            <p:cNvSpPr/>
            <p:nvPr/>
          </p:nvSpPr>
          <p:spPr>
            <a:xfrm>
              <a:off x="1495775" y="3983375"/>
              <a:ext cx="194225" cy="111000"/>
            </a:xfrm>
            <a:custGeom>
              <a:rect b="b" l="l" r="r" t="t"/>
              <a:pathLst>
                <a:path extrusionOk="0" h="4440" w="7769">
                  <a:moveTo>
                    <a:pt x="7584" y="1"/>
                  </a:moveTo>
                  <a:lnTo>
                    <a:pt x="1" y="3885"/>
                  </a:lnTo>
                  <a:lnTo>
                    <a:pt x="186" y="4440"/>
                  </a:lnTo>
                  <a:lnTo>
                    <a:pt x="7769" y="371"/>
                  </a:lnTo>
                  <a:lnTo>
                    <a:pt x="758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34"/>
            <p:cNvSpPr/>
            <p:nvPr/>
          </p:nvSpPr>
          <p:spPr>
            <a:xfrm>
              <a:off x="1537400" y="4052725"/>
              <a:ext cx="194225" cy="120250"/>
            </a:xfrm>
            <a:custGeom>
              <a:rect b="b" l="l" r="r" t="t"/>
              <a:pathLst>
                <a:path extrusionOk="0" h="4810" w="7769">
                  <a:moveTo>
                    <a:pt x="7398" y="1"/>
                  </a:moveTo>
                  <a:lnTo>
                    <a:pt x="0" y="4440"/>
                  </a:lnTo>
                  <a:lnTo>
                    <a:pt x="370" y="4810"/>
                  </a:lnTo>
                  <a:lnTo>
                    <a:pt x="7768" y="556"/>
                  </a:lnTo>
                  <a:lnTo>
                    <a:pt x="739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34"/>
            <p:cNvSpPr/>
            <p:nvPr/>
          </p:nvSpPr>
          <p:spPr>
            <a:xfrm>
              <a:off x="1583625" y="4126725"/>
              <a:ext cx="189600" cy="124850"/>
            </a:xfrm>
            <a:custGeom>
              <a:rect b="b" l="l" r="r" t="t"/>
              <a:pathLst>
                <a:path extrusionOk="0" h="4994" w="7584">
                  <a:moveTo>
                    <a:pt x="7399" y="0"/>
                  </a:moveTo>
                  <a:lnTo>
                    <a:pt x="1" y="4439"/>
                  </a:lnTo>
                  <a:lnTo>
                    <a:pt x="371" y="4994"/>
                  </a:lnTo>
                  <a:lnTo>
                    <a:pt x="7584"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34"/>
            <p:cNvSpPr/>
            <p:nvPr/>
          </p:nvSpPr>
          <p:spPr>
            <a:xfrm>
              <a:off x="1634500" y="4196075"/>
              <a:ext cx="184975" cy="134125"/>
            </a:xfrm>
            <a:custGeom>
              <a:rect b="b" l="l" r="r" t="t"/>
              <a:pathLst>
                <a:path extrusionOk="0" h="5365" w="7399">
                  <a:moveTo>
                    <a:pt x="7028" y="0"/>
                  </a:moveTo>
                  <a:lnTo>
                    <a:pt x="0" y="4809"/>
                  </a:lnTo>
                  <a:lnTo>
                    <a:pt x="370" y="5364"/>
                  </a:lnTo>
                  <a:lnTo>
                    <a:pt x="7398" y="555"/>
                  </a:lnTo>
                  <a:lnTo>
                    <a:pt x="70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34"/>
            <p:cNvSpPr/>
            <p:nvPr/>
          </p:nvSpPr>
          <p:spPr>
            <a:xfrm>
              <a:off x="1685350" y="4265425"/>
              <a:ext cx="180350" cy="138750"/>
            </a:xfrm>
            <a:custGeom>
              <a:rect b="b" l="l" r="r" t="t"/>
              <a:pathLst>
                <a:path extrusionOk="0" h="5550" w="7214">
                  <a:moveTo>
                    <a:pt x="7029" y="1"/>
                  </a:moveTo>
                  <a:lnTo>
                    <a:pt x="1" y="4994"/>
                  </a:lnTo>
                  <a:lnTo>
                    <a:pt x="371" y="5549"/>
                  </a:lnTo>
                  <a:lnTo>
                    <a:pt x="7214"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34"/>
            <p:cNvSpPr/>
            <p:nvPr/>
          </p:nvSpPr>
          <p:spPr>
            <a:xfrm>
              <a:off x="1740850" y="4334775"/>
              <a:ext cx="175725" cy="138750"/>
            </a:xfrm>
            <a:custGeom>
              <a:rect b="b" l="l" r="r" t="t"/>
              <a:pathLst>
                <a:path extrusionOk="0" h="5550" w="7029">
                  <a:moveTo>
                    <a:pt x="6843" y="1"/>
                  </a:moveTo>
                  <a:lnTo>
                    <a:pt x="0" y="5180"/>
                  </a:lnTo>
                  <a:lnTo>
                    <a:pt x="370" y="5550"/>
                  </a:lnTo>
                  <a:lnTo>
                    <a:pt x="7028" y="371"/>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34"/>
            <p:cNvSpPr/>
            <p:nvPr/>
          </p:nvSpPr>
          <p:spPr>
            <a:xfrm>
              <a:off x="1800950" y="4399525"/>
              <a:ext cx="171100" cy="147975"/>
            </a:xfrm>
            <a:custGeom>
              <a:rect b="b" l="l" r="r" t="t"/>
              <a:pathLst>
                <a:path extrusionOk="0" h="5919" w="6844">
                  <a:moveTo>
                    <a:pt x="6474" y="0"/>
                  </a:moveTo>
                  <a:lnTo>
                    <a:pt x="1" y="5549"/>
                  </a:lnTo>
                  <a:lnTo>
                    <a:pt x="186" y="5919"/>
                  </a:lnTo>
                  <a:lnTo>
                    <a:pt x="6844"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34"/>
            <p:cNvSpPr/>
            <p:nvPr/>
          </p:nvSpPr>
          <p:spPr>
            <a:xfrm>
              <a:off x="1861050" y="4464250"/>
              <a:ext cx="166500" cy="152625"/>
            </a:xfrm>
            <a:custGeom>
              <a:rect b="b" l="l" r="r" t="t"/>
              <a:pathLst>
                <a:path extrusionOk="0" h="6105" w="6660">
                  <a:moveTo>
                    <a:pt x="6289" y="1"/>
                  </a:moveTo>
                  <a:lnTo>
                    <a:pt x="1" y="5734"/>
                  </a:lnTo>
                  <a:lnTo>
                    <a:pt x="186" y="6104"/>
                  </a:lnTo>
                  <a:lnTo>
                    <a:pt x="6659" y="371"/>
                  </a:lnTo>
                  <a:lnTo>
                    <a:pt x="62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34"/>
            <p:cNvSpPr/>
            <p:nvPr/>
          </p:nvSpPr>
          <p:spPr>
            <a:xfrm>
              <a:off x="1921175" y="4524375"/>
              <a:ext cx="161850" cy="157225"/>
            </a:xfrm>
            <a:custGeom>
              <a:rect b="b" l="l" r="r" t="t"/>
              <a:pathLst>
                <a:path extrusionOk="0" h="6289" w="6474">
                  <a:moveTo>
                    <a:pt x="6104" y="0"/>
                  </a:moveTo>
                  <a:lnTo>
                    <a:pt x="0" y="5918"/>
                  </a:lnTo>
                  <a:lnTo>
                    <a:pt x="370" y="6288"/>
                  </a:lnTo>
                  <a:lnTo>
                    <a:pt x="6474" y="370"/>
                  </a:lnTo>
                  <a:lnTo>
                    <a:pt x="61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34"/>
            <p:cNvSpPr/>
            <p:nvPr/>
          </p:nvSpPr>
          <p:spPr>
            <a:xfrm>
              <a:off x="1985900" y="4584475"/>
              <a:ext cx="157225" cy="161850"/>
            </a:xfrm>
            <a:custGeom>
              <a:rect b="b" l="l" r="r" t="t"/>
              <a:pathLst>
                <a:path extrusionOk="0" h="6474" w="6289">
                  <a:moveTo>
                    <a:pt x="5919" y="0"/>
                  </a:moveTo>
                  <a:lnTo>
                    <a:pt x="1" y="6104"/>
                  </a:lnTo>
                  <a:lnTo>
                    <a:pt x="371" y="6474"/>
                  </a:lnTo>
                  <a:lnTo>
                    <a:pt x="6289" y="370"/>
                  </a:lnTo>
                  <a:lnTo>
                    <a:pt x="59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34"/>
            <p:cNvSpPr/>
            <p:nvPr/>
          </p:nvSpPr>
          <p:spPr>
            <a:xfrm>
              <a:off x="2050625" y="4639950"/>
              <a:ext cx="152625" cy="166500"/>
            </a:xfrm>
            <a:custGeom>
              <a:rect b="b" l="l" r="r" t="t"/>
              <a:pathLst>
                <a:path extrusionOk="0" h="6660" w="6105">
                  <a:moveTo>
                    <a:pt x="5734" y="1"/>
                  </a:moveTo>
                  <a:lnTo>
                    <a:pt x="1" y="6474"/>
                  </a:lnTo>
                  <a:lnTo>
                    <a:pt x="371" y="6659"/>
                  </a:lnTo>
                  <a:lnTo>
                    <a:pt x="6104" y="371"/>
                  </a:lnTo>
                  <a:lnTo>
                    <a:pt x="573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34"/>
            <p:cNvSpPr/>
            <p:nvPr/>
          </p:nvSpPr>
          <p:spPr>
            <a:xfrm>
              <a:off x="2120000" y="4695450"/>
              <a:ext cx="147975" cy="171100"/>
            </a:xfrm>
            <a:custGeom>
              <a:rect b="b" l="l" r="r" t="t"/>
              <a:pathLst>
                <a:path extrusionOk="0" h="6844" w="5919">
                  <a:moveTo>
                    <a:pt x="5549" y="0"/>
                  </a:moveTo>
                  <a:lnTo>
                    <a:pt x="0" y="6658"/>
                  </a:lnTo>
                  <a:lnTo>
                    <a:pt x="555" y="6843"/>
                  </a:lnTo>
                  <a:lnTo>
                    <a:pt x="5919" y="370"/>
                  </a:lnTo>
                  <a:lnTo>
                    <a:pt x="554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34"/>
            <p:cNvSpPr/>
            <p:nvPr/>
          </p:nvSpPr>
          <p:spPr>
            <a:xfrm>
              <a:off x="2193975" y="4750925"/>
              <a:ext cx="138750" cy="175725"/>
            </a:xfrm>
            <a:custGeom>
              <a:rect b="b" l="l" r="r" t="t"/>
              <a:pathLst>
                <a:path extrusionOk="0" h="7029" w="5550">
                  <a:moveTo>
                    <a:pt x="5179" y="1"/>
                  </a:moveTo>
                  <a:lnTo>
                    <a:pt x="0" y="6659"/>
                  </a:lnTo>
                  <a:lnTo>
                    <a:pt x="370" y="7029"/>
                  </a:lnTo>
                  <a:lnTo>
                    <a:pt x="5549" y="186"/>
                  </a:lnTo>
                  <a:lnTo>
                    <a:pt x="517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34"/>
            <p:cNvSpPr/>
            <p:nvPr/>
          </p:nvSpPr>
          <p:spPr>
            <a:xfrm>
              <a:off x="2263325" y="4801800"/>
              <a:ext cx="138750" cy="180350"/>
            </a:xfrm>
            <a:custGeom>
              <a:rect b="b" l="l" r="r" t="t"/>
              <a:pathLst>
                <a:path extrusionOk="0" h="7214" w="5550">
                  <a:moveTo>
                    <a:pt x="5179" y="0"/>
                  </a:moveTo>
                  <a:lnTo>
                    <a:pt x="1" y="6843"/>
                  </a:lnTo>
                  <a:lnTo>
                    <a:pt x="556" y="7213"/>
                  </a:lnTo>
                  <a:lnTo>
                    <a:pt x="5549" y="185"/>
                  </a:lnTo>
                  <a:lnTo>
                    <a:pt x="517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34"/>
            <p:cNvSpPr/>
            <p:nvPr/>
          </p:nvSpPr>
          <p:spPr>
            <a:xfrm>
              <a:off x="2341925" y="4848025"/>
              <a:ext cx="129500" cy="184975"/>
            </a:xfrm>
            <a:custGeom>
              <a:rect b="b" l="l" r="r" t="t"/>
              <a:pathLst>
                <a:path extrusionOk="0" h="7399" w="5180">
                  <a:moveTo>
                    <a:pt x="4810" y="1"/>
                  </a:moveTo>
                  <a:lnTo>
                    <a:pt x="1" y="7029"/>
                  </a:lnTo>
                  <a:lnTo>
                    <a:pt x="371" y="7399"/>
                  </a:lnTo>
                  <a:lnTo>
                    <a:pt x="5180" y="371"/>
                  </a:lnTo>
                  <a:lnTo>
                    <a:pt x="48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34"/>
            <p:cNvSpPr/>
            <p:nvPr/>
          </p:nvSpPr>
          <p:spPr>
            <a:xfrm>
              <a:off x="2415925" y="4894275"/>
              <a:ext cx="124850" cy="189600"/>
            </a:xfrm>
            <a:custGeom>
              <a:rect b="b" l="l" r="r" t="t"/>
              <a:pathLst>
                <a:path extrusionOk="0" h="7584" w="4994">
                  <a:moveTo>
                    <a:pt x="4624" y="0"/>
                  </a:moveTo>
                  <a:lnTo>
                    <a:pt x="0" y="7213"/>
                  </a:lnTo>
                  <a:lnTo>
                    <a:pt x="555" y="7583"/>
                  </a:lnTo>
                  <a:lnTo>
                    <a:pt x="4994" y="185"/>
                  </a:lnTo>
                  <a:lnTo>
                    <a:pt x="4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34"/>
            <p:cNvSpPr/>
            <p:nvPr/>
          </p:nvSpPr>
          <p:spPr>
            <a:xfrm>
              <a:off x="2494525" y="4935875"/>
              <a:ext cx="120250" cy="194225"/>
            </a:xfrm>
            <a:custGeom>
              <a:rect b="b" l="l" r="r" t="t"/>
              <a:pathLst>
                <a:path extrusionOk="0" h="7769" w="4810">
                  <a:moveTo>
                    <a:pt x="4254" y="1"/>
                  </a:moveTo>
                  <a:lnTo>
                    <a:pt x="0" y="7399"/>
                  </a:lnTo>
                  <a:lnTo>
                    <a:pt x="370" y="7769"/>
                  </a:lnTo>
                  <a:lnTo>
                    <a:pt x="4809" y="371"/>
                  </a:lnTo>
                  <a:lnTo>
                    <a:pt x="42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34"/>
            <p:cNvSpPr/>
            <p:nvPr/>
          </p:nvSpPr>
          <p:spPr>
            <a:xfrm>
              <a:off x="2573125" y="4977500"/>
              <a:ext cx="115625" cy="194225"/>
            </a:xfrm>
            <a:custGeom>
              <a:rect b="b" l="l" r="r" t="t"/>
              <a:pathLst>
                <a:path extrusionOk="0" h="7769" w="4625">
                  <a:moveTo>
                    <a:pt x="4069" y="0"/>
                  </a:moveTo>
                  <a:lnTo>
                    <a:pt x="0" y="7583"/>
                  </a:lnTo>
                  <a:lnTo>
                    <a:pt x="555" y="7768"/>
                  </a:lnTo>
                  <a:lnTo>
                    <a:pt x="4624" y="185"/>
                  </a:lnTo>
                  <a:lnTo>
                    <a:pt x="406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34"/>
            <p:cNvSpPr/>
            <p:nvPr/>
          </p:nvSpPr>
          <p:spPr>
            <a:xfrm>
              <a:off x="2656350" y="5014475"/>
              <a:ext cx="106375" cy="198850"/>
            </a:xfrm>
            <a:custGeom>
              <a:rect b="b" l="l" r="r" t="t"/>
              <a:pathLst>
                <a:path extrusionOk="0" h="7954" w="4255">
                  <a:moveTo>
                    <a:pt x="3700" y="1"/>
                  </a:moveTo>
                  <a:lnTo>
                    <a:pt x="1" y="7769"/>
                  </a:lnTo>
                  <a:lnTo>
                    <a:pt x="371" y="7954"/>
                  </a:lnTo>
                  <a:lnTo>
                    <a:pt x="4254" y="371"/>
                  </a:lnTo>
                  <a:lnTo>
                    <a:pt x="370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34"/>
            <p:cNvSpPr/>
            <p:nvPr/>
          </p:nvSpPr>
          <p:spPr>
            <a:xfrm>
              <a:off x="2739575" y="5051475"/>
              <a:ext cx="97125" cy="203475"/>
            </a:xfrm>
            <a:custGeom>
              <a:rect b="b" l="l" r="r" t="t"/>
              <a:pathLst>
                <a:path extrusionOk="0" h="8139" w="3885">
                  <a:moveTo>
                    <a:pt x="3515" y="0"/>
                  </a:moveTo>
                  <a:lnTo>
                    <a:pt x="1" y="7953"/>
                  </a:lnTo>
                  <a:lnTo>
                    <a:pt x="371" y="8138"/>
                  </a:lnTo>
                  <a:lnTo>
                    <a:pt x="3885" y="185"/>
                  </a:lnTo>
                  <a:lnTo>
                    <a:pt x="35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34"/>
            <p:cNvSpPr/>
            <p:nvPr/>
          </p:nvSpPr>
          <p:spPr>
            <a:xfrm>
              <a:off x="2822800" y="5083850"/>
              <a:ext cx="92500" cy="203450"/>
            </a:xfrm>
            <a:custGeom>
              <a:rect b="b" l="l" r="r" t="t"/>
              <a:pathLst>
                <a:path extrusionOk="0" h="8138" w="3700">
                  <a:moveTo>
                    <a:pt x="3145" y="0"/>
                  </a:moveTo>
                  <a:lnTo>
                    <a:pt x="1" y="7953"/>
                  </a:lnTo>
                  <a:lnTo>
                    <a:pt x="556" y="8138"/>
                  </a:lnTo>
                  <a:lnTo>
                    <a:pt x="3700" y="185"/>
                  </a:lnTo>
                  <a:lnTo>
                    <a:pt x="31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34"/>
            <p:cNvSpPr/>
            <p:nvPr/>
          </p:nvSpPr>
          <p:spPr>
            <a:xfrm>
              <a:off x="2910650" y="5116200"/>
              <a:ext cx="83275" cy="203475"/>
            </a:xfrm>
            <a:custGeom>
              <a:rect b="b" l="l" r="r" t="t"/>
              <a:pathLst>
                <a:path extrusionOk="0" h="8139" w="3331">
                  <a:moveTo>
                    <a:pt x="2775" y="1"/>
                  </a:moveTo>
                  <a:lnTo>
                    <a:pt x="1" y="7954"/>
                  </a:lnTo>
                  <a:lnTo>
                    <a:pt x="371" y="8139"/>
                  </a:lnTo>
                  <a:lnTo>
                    <a:pt x="3330" y="186"/>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34"/>
            <p:cNvSpPr/>
            <p:nvPr/>
          </p:nvSpPr>
          <p:spPr>
            <a:xfrm>
              <a:off x="2993900" y="5143950"/>
              <a:ext cx="78625" cy="208100"/>
            </a:xfrm>
            <a:custGeom>
              <a:rect b="b" l="l" r="r" t="t"/>
              <a:pathLst>
                <a:path extrusionOk="0" h="8324" w="3145">
                  <a:moveTo>
                    <a:pt x="2589" y="1"/>
                  </a:moveTo>
                  <a:lnTo>
                    <a:pt x="0" y="8138"/>
                  </a:lnTo>
                  <a:lnTo>
                    <a:pt x="555" y="8323"/>
                  </a:lnTo>
                  <a:lnTo>
                    <a:pt x="3144" y="185"/>
                  </a:lnTo>
                  <a:lnTo>
                    <a:pt x="258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34"/>
            <p:cNvSpPr/>
            <p:nvPr/>
          </p:nvSpPr>
          <p:spPr>
            <a:xfrm>
              <a:off x="3081750" y="5167075"/>
              <a:ext cx="69375" cy="208100"/>
            </a:xfrm>
            <a:custGeom>
              <a:rect b="b" l="l" r="r" t="t"/>
              <a:pathLst>
                <a:path extrusionOk="0" h="8324" w="2775">
                  <a:moveTo>
                    <a:pt x="2405" y="0"/>
                  </a:moveTo>
                  <a:lnTo>
                    <a:pt x="0" y="8323"/>
                  </a:lnTo>
                  <a:lnTo>
                    <a:pt x="555" y="8323"/>
                  </a:lnTo>
                  <a:lnTo>
                    <a:pt x="2774" y="185"/>
                  </a:lnTo>
                  <a:lnTo>
                    <a:pt x="240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34"/>
            <p:cNvSpPr/>
            <p:nvPr/>
          </p:nvSpPr>
          <p:spPr>
            <a:xfrm>
              <a:off x="3169600" y="5190200"/>
              <a:ext cx="64750" cy="212700"/>
            </a:xfrm>
            <a:custGeom>
              <a:rect b="b" l="l" r="r" t="t"/>
              <a:pathLst>
                <a:path extrusionOk="0" h="8508" w="2590">
                  <a:moveTo>
                    <a:pt x="2035" y="0"/>
                  </a:moveTo>
                  <a:lnTo>
                    <a:pt x="0" y="8323"/>
                  </a:lnTo>
                  <a:lnTo>
                    <a:pt x="555" y="8508"/>
                  </a:lnTo>
                  <a:lnTo>
                    <a:pt x="2590" y="185"/>
                  </a:lnTo>
                  <a:lnTo>
                    <a:pt x="203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34"/>
            <p:cNvSpPr/>
            <p:nvPr/>
          </p:nvSpPr>
          <p:spPr>
            <a:xfrm>
              <a:off x="3257450" y="5208675"/>
              <a:ext cx="60125" cy="212725"/>
            </a:xfrm>
            <a:custGeom>
              <a:rect b="b" l="l" r="r" t="t"/>
              <a:pathLst>
                <a:path extrusionOk="0" h="8509" w="2405">
                  <a:moveTo>
                    <a:pt x="1850" y="1"/>
                  </a:moveTo>
                  <a:lnTo>
                    <a:pt x="0" y="8324"/>
                  </a:lnTo>
                  <a:lnTo>
                    <a:pt x="555" y="8509"/>
                  </a:lnTo>
                  <a:lnTo>
                    <a:pt x="2405" y="186"/>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34"/>
            <p:cNvSpPr/>
            <p:nvPr/>
          </p:nvSpPr>
          <p:spPr>
            <a:xfrm>
              <a:off x="3349925" y="5222550"/>
              <a:ext cx="50875" cy="212725"/>
            </a:xfrm>
            <a:custGeom>
              <a:rect b="b" l="l" r="r" t="t"/>
              <a:pathLst>
                <a:path extrusionOk="0" h="8509" w="2035">
                  <a:moveTo>
                    <a:pt x="1480" y="1"/>
                  </a:moveTo>
                  <a:lnTo>
                    <a:pt x="0" y="8508"/>
                  </a:lnTo>
                  <a:lnTo>
                    <a:pt x="370" y="8508"/>
                  </a:lnTo>
                  <a:lnTo>
                    <a:pt x="2035" y="186"/>
                  </a:lnTo>
                  <a:lnTo>
                    <a:pt x="148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34"/>
            <p:cNvSpPr/>
            <p:nvPr/>
          </p:nvSpPr>
          <p:spPr>
            <a:xfrm>
              <a:off x="3437775" y="5236425"/>
              <a:ext cx="41625" cy="217350"/>
            </a:xfrm>
            <a:custGeom>
              <a:rect b="b" l="l" r="r" t="t"/>
              <a:pathLst>
                <a:path extrusionOk="0" h="8694" w="1665">
                  <a:moveTo>
                    <a:pt x="1295" y="1"/>
                  </a:moveTo>
                  <a:lnTo>
                    <a:pt x="0" y="8508"/>
                  </a:lnTo>
                  <a:lnTo>
                    <a:pt x="555" y="8693"/>
                  </a:lnTo>
                  <a:lnTo>
                    <a:pt x="1665" y="185"/>
                  </a:lnTo>
                  <a:lnTo>
                    <a:pt x="12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34"/>
            <p:cNvSpPr/>
            <p:nvPr/>
          </p:nvSpPr>
          <p:spPr>
            <a:xfrm>
              <a:off x="3530250" y="5250300"/>
              <a:ext cx="37025" cy="212725"/>
            </a:xfrm>
            <a:custGeom>
              <a:rect b="b" l="l" r="r" t="t"/>
              <a:pathLst>
                <a:path extrusionOk="0" h="8509" w="1481">
                  <a:moveTo>
                    <a:pt x="925" y="0"/>
                  </a:moveTo>
                  <a:lnTo>
                    <a:pt x="0" y="8508"/>
                  </a:lnTo>
                  <a:lnTo>
                    <a:pt x="555" y="8508"/>
                  </a:lnTo>
                  <a:lnTo>
                    <a:pt x="14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34"/>
            <p:cNvSpPr/>
            <p:nvPr/>
          </p:nvSpPr>
          <p:spPr>
            <a:xfrm>
              <a:off x="3622725" y="5254925"/>
              <a:ext cx="27775" cy="217350"/>
            </a:xfrm>
            <a:custGeom>
              <a:rect b="b" l="l" r="r" t="t"/>
              <a:pathLst>
                <a:path extrusionOk="0" h="8694" w="1111">
                  <a:moveTo>
                    <a:pt x="555" y="0"/>
                  </a:moveTo>
                  <a:lnTo>
                    <a:pt x="0" y="8693"/>
                  </a:lnTo>
                  <a:lnTo>
                    <a:pt x="370" y="8693"/>
                  </a:lnTo>
                  <a:lnTo>
                    <a:pt x="1110" y="185"/>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34"/>
            <p:cNvSpPr/>
            <p:nvPr/>
          </p:nvSpPr>
          <p:spPr>
            <a:xfrm>
              <a:off x="3710575" y="5259550"/>
              <a:ext cx="23150" cy="217325"/>
            </a:xfrm>
            <a:custGeom>
              <a:rect b="b" l="l" r="r" t="t"/>
              <a:pathLst>
                <a:path extrusionOk="0" h="8693" w="926">
                  <a:moveTo>
                    <a:pt x="370" y="0"/>
                  </a:moveTo>
                  <a:lnTo>
                    <a:pt x="1" y="8693"/>
                  </a:lnTo>
                  <a:lnTo>
                    <a:pt x="555" y="8693"/>
                  </a:lnTo>
                  <a:lnTo>
                    <a:pt x="92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34"/>
            <p:cNvSpPr/>
            <p:nvPr/>
          </p:nvSpPr>
          <p:spPr>
            <a:xfrm>
              <a:off x="3803050" y="5264175"/>
              <a:ext cx="13900" cy="212700"/>
            </a:xfrm>
            <a:custGeom>
              <a:rect b="b" l="l" r="r" t="t"/>
              <a:pathLst>
                <a:path extrusionOk="0" h="8508" w="556">
                  <a:moveTo>
                    <a:pt x="1" y="0"/>
                  </a:moveTo>
                  <a:lnTo>
                    <a:pt x="1" y="8508"/>
                  </a:lnTo>
                  <a:lnTo>
                    <a:pt x="555" y="8508"/>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34"/>
            <p:cNvSpPr/>
            <p:nvPr/>
          </p:nvSpPr>
          <p:spPr>
            <a:xfrm>
              <a:off x="3886275" y="5259550"/>
              <a:ext cx="23150" cy="217325"/>
            </a:xfrm>
            <a:custGeom>
              <a:rect b="b" l="l" r="r" t="t"/>
              <a:pathLst>
                <a:path extrusionOk="0" h="8693" w="926">
                  <a:moveTo>
                    <a:pt x="556" y="0"/>
                  </a:moveTo>
                  <a:lnTo>
                    <a:pt x="1" y="185"/>
                  </a:lnTo>
                  <a:lnTo>
                    <a:pt x="371" y="8693"/>
                  </a:lnTo>
                  <a:lnTo>
                    <a:pt x="925"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34"/>
            <p:cNvSpPr/>
            <p:nvPr/>
          </p:nvSpPr>
          <p:spPr>
            <a:xfrm>
              <a:off x="3969500" y="5254925"/>
              <a:ext cx="27775" cy="217350"/>
            </a:xfrm>
            <a:custGeom>
              <a:rect b="b" l="l" r="r" t="t"/>
              <a:pathLst>
                <a:path extrusionOk="0" h="8694" w="1111">
                  <a:moveTo>
                    <a:pt x="556" y="0"/>
                  </a:moveTo>
                  <a:lnTo>
                    <a:pt x="1" y="185"/>
                  </a:lnTo>
                  <a:lnTo>
                    <a:pt x="741" y="8693"/>
                  </a:lnTo>
                  <a:lnTo>
                    <a:pt x="1111" y="869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34"/>
            <p:cNvSpPr/>
            <p:nvPr/>
          </p:nvSpPr>
          <p:spPr>
            <a:xfrm>
              <a:off x="4057350" y="5250300"/>
              <a:ext cx="32400" cy="212725"/>
            </a:xfrm>
            <a:custGeom>
              <a:rect b="b" l="l" r="r" t="t"/>
              <a:pathLst>
                <a:path extrusionOk="0" h="8509" w="1296">
                  <a:moveTo>
                    <a:pt x="1" y="0"/>
                  </a:moveTo>
                  <a:lnTo>
                    <a:pt x="741" y="8508"/>
                  </a:lnTo>
                  <a:lnTo>
                    <a:pt x="1296" y="850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34"/>
            <p:cNvSpPr/>
            <p:nvPr/>
          </p:nvSpPr>
          <p:spPr>
            <a:xfrm>
              <a:off x="4140600" y="5236425"/>
              <a:ext cx="41625" cy="217350"/>
            </a:xfrm>
            <a:custGeom>
              <a:rect b="b" l="l" r="r" t="t"/>
              <a:pathLst>
                <a:path extrusionOk="0" h="8694" w="1665">
                  <a:moveTo>
                    <a:pt x="370" y="1"/>
                  </a:moveTo>
                  <a:lnTo>
                    <a:pt x="0" y="185"/>
                  </a:lnTo>
                  <a:lnTo>
                    <a:pt x="1110" y="8693"/>
                  </a:lnTo>
                  <a:lnTo>
                    <a:pt x="1665" y="8508"/>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34"/>
            <p:cNvSpPr/>
            <p:nvPr/>
          </p:nvSpPr>
          <p:spPr>
            <a:xfrm>
              <a:off x="4223825" y="5227175"/>
              <a:ext cx="46250" cy="212725"/>
            </a:xfrm>
            <a:custGeom>
              <a:rect b="b" l="l" r="r" t="t"/>
              <a:pathLst>
                <a:path extrusionOk="0" h="8509" w="1850">
                  <a:moveTo>
                    <a:pt x="0" y="1"/>
                  </a:moveTo>
                  <a:lnTo>
                    <a:pt x="1480" y="8508"/>
                  </a:lnTo>
                  <a:lnTo>
                    <a:pt x="1850" y="8323"/>
                  </a:lnTo>
                  <a:lnTo>
                    <a:pt x="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34"/>
            <p:cNvSpPr/>
            <p:nvPr/>
          </p:nvSpPr>
          <p:spPr>
            <a:xfrm>
              <a:off x="4302425" y="5208675"/>
              <a:ext cx="60125" cy="212725"/>
            </a:xfrm>
            <a:custGeom>
              <a:rect b="b" l="l" r="r" t="t"/>
              <a:pathLst>
                <a:path extrusionOk="0" h="8509" w="2405">
                  <a:moveTo>
                    <a:pt x="555" y="1"/>
                  </a:moveTo>
                  <a:lnTo>
                    <a:pt x="0" y="186"/>
                  </a:lnTo>
                  <a:lnTo>
                    <a:pt x="1850" y="8509"/>
                  </a:lnTo>
                  <a:lnTo>
                    <a:pt x="2405" y="8324"/>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34"/>
            <p:cNvSpPr/>
            <p:nvPr/>
          </p:nvSpPr>
          <p:spPr>
            <a:xfrm>
              <a:off x="4385650" y="5190200"/>
              <a:ext cx="64750" cy="212700"/>
            </a:xfrm>
            <a:custGeom>
              <a:rect b="b" l="l" r="r" t="t"/>
              <a:pathLst>
                <a:path extrusionOk="0" h="8508" w="2590">
                  <a:moveTo>
                    <a:pt x="555" y="0"/>
                  </a:moveTo>
                  <a:lnTo>
                    <a:pt x="0" y="185"/>
                  </a:lnTo>
                  <a:lnTo>
                    <a:pt x="2035" y="8508"/>
                  </a:lnTo>
                  <a:lnTo>
                    <a:pt x="2590" y="832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34"/>
            <p:cNvSpPr/>
            <p:nvPr/>
          </p:nvSpPr>
          <p:spPr>
            <a:xfrm>
              <a:off x="4468875" y="5167075"/>
              <a:ext cx="69375" cy="208100"/>
            </a:xfrm>
            <a:custGeom>
              <a:rect b="b" l="l" r="r" t="t"/>
              <a:pathLst>
                <a:path extrusionOk="0" h="8324" w="2775">
                  <a:moveTo>
                    <a:pt x="370" y="0"/>
                  </a:moveTo>
                  <a:lnTo>
                    <a:pt x="1" y="185"/>
                  </a:lnTo>
                  <a:lnTo>
                    <a:pt x="2220" y="8323"/>
                  </a:lnTo>
                  <a:lnTo>
                    <a:pt x="2775" y="832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34"/>
            <p:cNvSpPr/>
            <p:nvPr/>
          </p:nvSpPr>
          <p:spPr>
            <a:xfrm>
              <a:off x="4547475" y="5143950"/>
              <a:ext cx="78625" cy="208100"/>
            </a:xfrm>
            <a:custGeom>
              <a:rect b="b" l="l" r="r" t="t"/>
              <a:pathLst>
                <a:path extrusionOk="0" h="8324" w="3145">
                  <a:moveTo>
                    <a:pt x="556" y="1"/>
                  </a:moveTo>
                  <a:lnTo>
                    <a:pt x="1" y="185"/>
                  </a:lnTo>
                  <a:lnTo>
                    <a:pt x="2590" y="8323"/>
                  </a:lnTo>
                  <a:lnTo>
                    <a:pt x="3145" y="8138"/>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34"/>
            <p:cNvSpPr/>
            <p:nvPr/>
          </p:nvSpPr>
          <p:spPr>
            <a:xfrm>
              <a:off x="4626075" y="5116200"/>
              <a:ext cx="87900" cy="203475"/>
            </a:xfrm>
            <a:custGeom>
              <a:rect b="b" l="l" r="r" t="t"/>
              <a:pathLst>
                <a:path extrusionOk="0" h="8139" w="3516">
                  <a:moveTo>
                    <a:pt x="556" y="1"/>
                  </a:moveTo>
                  <a:lnTo>
                    <a:pt x="1" y="186"/>
                  </a:lnTo>
                  <a:lnTo>
                    <a:pt x="2960" y="8139"/>
                  </a:lnTo>
                  <a:lnTo>
                    <a:pt x="3515" y="7954"/>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34"/>
            <p:cNvSpPr/>
            <p:nvPr/>
          </p:nvSpPr>
          <p:spPr>
            <a:xfrm>
              <a:off x="4704700" y="5083850"/>
              <a:ext cx="92500" cy="203450"/>
            </a:xfrm>
            <a:custGeom>
              <a:rect b="b" l="l" r="r" t="t"/>
              <a:pathLst>
                <a:path extrusionOk="0" h="8138" w="3700">
                  <a:moveTo>
                    <a:pt x="555" y="0"/>
                  </a:moveTo>
                  <a:lnTo>
                    <a:pt x="0" y="185"/>
                  </a:lnTo>
                  <a:lnTo>
                    <a:pt x="3144" y="8138"/>
                  </a:lnTo>
                  <a:lnTo>
                    <a:pt x="3699" y="7953"/>
                  </a:lnTo>
                  <a:lnTo>
                    <a:pt x="5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34"/>
            <p:cNvSpPr/>
            <p:nvPr/>
          </p:nvSpPr>
          <p:spPr>
            <a:xfrm>
              <a:off x="4783300" y="5051475"/>
              <a:ext cx="97125" cy="203475"/>
            </a:xfrm>
            <a:custGeom>
              <a:rect b="b" l="l" r="r" t="t"/>
              <a:pathLst>
                <a:path extrusionOk="0" h="8139" w="3885">
                  <a:moveTo>
                    <a:pt x="370" y="0"/>
                  </a:moveTo>
                  <a:lnTo>
                    <a:pt x="0" y="185"/>
                  </a:lnTo>
                  <a:lnTo>
                    <a:pt x="3514" y="8138"/>
                  </a:lnTo>
                  <a:lnTo>
                    <a:pt x="3884" y="776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34"/>
            <p:cNvSpPr/>
            <p:nvPr/>
          </p:nvSpPr>
          <p:spPr>
            <a:xfrm>
              <a:off x="4857275" y="5014475"/>
              <a:ext cx="106375" cy="198850"/>
            </a:xfrm>
            <a:custGeom>
              <a:rect b="b" l="l" r="r" t="t"/>
              <a:pathLst>
                <a:path extrusionOk="0" h="7954" w="4255">
                  <a:moveTo>
                    <a:pt x="555" y="1"/>
                  </a:moveTo>
                  <a:lnTo>
                    <a:pt x="1" y="186"/>
                  </a:lnTo>
                  <a:lnTo>
                    <a:pt x="3884" y="7954"/>
                  </a:lnTo>
                  <a:lnTo>
                    <a:pt x="4254" y="776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34"/>
            <p:cNvSpPr/>
            <p:nvPr/>
          </p:nvSpPr>
          <p:spPr>
            <a:xfrm>
              <a:off x="4931250" y="4977500"/>
              <a:ext cx="115625" cy="194225"/>
            </a:xfrm>
            <a:custGeom>
              <a:rect b="b" l="l" r="r" t="t"/>
              <a:pathLst>
                <a:path extrusionOk="0" h="7769" w="4625">
                  <a:moveTo>
                    <a:pt x="556" y="0"/>
                  </a:moveTo>
                  <a:lnTo>
                    <a:pt x="1" y="185"/>
                  </a:lnTo>
                  <a:lnTo>
                    <a:pt x="4070" y="7768"/>
                  </a:lnTo>
                  <a:lnTo>
                    <a:pt x="4625" y="7583"/>
                  </a:lnTo>
                  <a:lnTo>
                    <a:pt x="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34"/>
            <p:cNvSpPr/>
            <p:nvPr/>
          </p:nvSpPr>
          <p:spPr>
            <a:xfrm>
              <a:off x="5005225" y="4935875"/>
              <a:ext cx="120250" cy="194225"/>
            </a:xfrm>
            <a:custGeom>
              <a:rect b="b" l="l" r="r" t="t"/>
              <a:pathLst>
                <a:path extrusionOk="0" h="7769" w="4810">
                  <a:moveTo>
                    <a:pt x="556" y="1"/>
                  </a:moveTo>
                  <a:lnTo>
                    <a:pt x="1" y="371"/>
                  </a:lnTo>
                  <a:lnTo>
                    <a:pt x="4440" y="7769"/>
                  </a:lnTo>
                  <a:lnTo>
                    <a:pt x="4810" y="7399"/>
                  </a:lnTo>
                  <a:lnTo>
                    <a:pt x="55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34"/>
            <p:cNvSpPr/>
            <p:nvPr/>
          </p:nvSpPr>
          <p:spPr>
            <a:xfrm>
              <a:off x="5079225" y="4894275"/>
              <a:ext cx="124850" cy="189600"/>
            </a:xfrm>
            <a:custGeom>
              <a:rect b="b" l="l" r="r" t="t"/>
              <a:pathLst>
                <a:path extrusionOk="0" h="7584" w="4994">
                  <a:moveTo>
                    <a:pt x="370" y="0"/>
                  </a:moveTo>
                  <a:lnTo>
                    <a:pt x="0" y="185"/>
                  </a:lnTo>
                  <a:lnTo>
                    <a:pt x="4439" y="7583"/>
                  </a:lnTo>
                  <a:lnTo>
                    <a:pt x="4994" y="7213"/>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34"/>
            <p:cNvSpPr/>
            <p:nvPr/>
          </p:nvSpPr>
          <p:spPr>
            <a:xfrm>
              <a:off x="5148575" y="4848025"/>
              <a:ext cx="129500" cy="184975"/>
            </a:xfrm>
            <a:custGeom>
              <a:rect b="b" l="l" r="r" t="t"/>
              <a:pathLst>
                <a:path extrusionOk="0" h="7399" w="5180">
                  <a:moveTo>
                    <a:pt x="555" y="1"/>
                  </a:moveTo>
                  <a:lnTo>
                    <a:pt x="0" y="371"/>
                  </a:lnTo>
                  <a:lnTo>
                    <a:pt x="4809" y="7399"/>
                  </a:lnTo>
                  <a:lnTo>
                    <a:pt x="5179" y="7029"/>
                  </a:lnTo>
                  <a:lnTo>
                    <a:pt x="5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34"/>
            <p:cNvSpPr/>
            <p:nvPr/>
          </p:nvSpPr>
          <p:spPr>
            <a:xfrm>
              <a:off x="5217925" y="4797175"/>
              <a:ext cx="138750" cy="180350"/>
            </a:xfrm>
            <a:custGeom>
              <a:rect b="b" l="l" r="r" t="t"/>
              <a:pathLst>
                <a:path extrusionOk="0" h="7214" w="5550">
                  <a:moveTo>
                    <a:pt x="371" y="0"/>
                  </a:moveTo>
                  <a:lnTo>
                    <a:pt x="1" y="370"/>
                  </a:lnTo>
                  <a:lnTo>
                    <a:pt x="4994" y="7213"/>
                  </a:lnTo>
                  <a:lnTo>
                    <a:pt x="5549" y="7028"/>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34"/>
            <p:cNvSpPr/>
            <p:nvPr/>
          </p:nvSpPr>
          <p:spPr>
            <a:xfrm>
              <a:off x="5287275" y="4750925"/>
              <a:ext cx="138750" cy="175725"/>
            </a:xfrm>
            <a:custGeom>
              <a:rect b="b" l="l" r="r" t="t"/>
              <a:pathLst>
                <a:path extrusionOk="0" h="7029" w="5550">
                  <a:moveTo>
                    <a:pt x="371" y="1"/>
                  </a:moveTo>
                  <a:lnTo>
                    <a:pt x="1" y="186"/>
                  </a:lnTo>
                  <a:lnTo>
                    <a:pt x="5180" y="7029"/>
                  </a:lnTo>
                  <a:lnTo>
                    <a:pt x="5550" y="6659"/>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34"/>
            <p:cNvSpPr/>
            <p:nvPr/>
          </p:nvSpPr>
          <p:spPr>
            <a:xfrm>
              <a:off x="5352025" y="4695450"/>
              <a:ext cx="147975" cy="171100"/>
            </a:xfrm>
            <a:custGeom>
              <a:rect b="b" l="l" r="r" t="t"/>
              <a:pathLst>
                <a:path extrusionOk="0" h="6844" w="5919">
                  <a:moveTo>
                    <a:pt x="370" y="0"/>
                  </a:moveTo>
                  <a:lnTo>
                    <a:pt x="0" y="370"/>
                  </a:lnTo>
                  <a:lnTo>
                    <a:pt x="5549" y="6843"/>
                  </a:lnTo>
                  <a:lnTo>
                    <a:pt x="5919" y="647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34"/>
            <p:cNvSpPr/>
            <p:nvPr/>
          </p:nvSpPr>
          <p:spPr>
            <a:xfrm>
              <a:off x="5416750" y="4639950"/>
              <a:ext cx="152625" cy="166500"/>
            </a:xfrm>
            <a:custGeom>
              <a:rect b="b" l="l" r="r" t="t"/>
              <a:pathLst>
                <a:path extrusionOk="0" h="6660" w="6105">
                  <a:moveTo>
                    <a:pt x="186" y="1"/>
                  </a:moveTo>
                  <a:lnTo>
                    <a:pt x="1" y="371"/>
                  </a:lnTo>
                  <a:lnTo>
                    <a:pt x="5734" y="6659"/>
                  </a:lnTo>
                  <a:lnTo>
                    <a:pt x="6104" y="6474"/>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34"/>
            <p:cNvSpPr/>
            <p:nvPr/>
          </p:nvSpPr>
          <p:spPr>
            <a:xfrm>
              <a:off x="5476875" y="4584475"/>
              <a:ext cx="157225" cy="161850"/>
            </a:xfrm>
            <a:custGeom>
              <a:rect b="b" l="l" r="r" t="t"/>
              <a:pathLst>
                <a:path extrusionOk="0" h="6474" w="6289">
                  <a:moveTo>
                    <a:pt x="370" y="0"/>
                  </a:moveTo>
                  <a:lnTo>
                    <a:pt x="0" y="370"/>
                  </a:lnTo>
                  <a:lnTo>
                    <a:pt x="5918" y="6474"/>
                  </a:lnTo>
                  <a:lnTo>
                    <a:pt x="6288" y="6104"/>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34"/>
            <p:cNvSpPr/>
            <p:nvPr/>
          </p:nvSpPr>
          <p:spPr>
            <a:xfrm>
              <a:off x="5536975" y="4524375"/>
              <a:ext cx="161850" cy="157225"/>
            </a:xfrm>
            <a:custGeom>
              <a:rect b="b" l="l" r="r" t="t"/>
              <a:pathLst>
                <a:path extrusionOk="0" h="6289" w="6474">
                  <a:moveTo>
                    <a:pt x="370" y="0"/>
                  </a:moveTo>
                  <a:lnTo>
                    <a:pt x="0" y="370"/>
                  </a:lnTo>
                  <a:lnTo>
                    <a:pt x="6104" y="6288"/>
                  </a:lnTo>
                  <a:lnTo>
                    <a:pt x="6474" y="5918"/>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34"/>
            <p:cNvSpPr/>
            <p:nvPr/>
          </p:nvSpPr>
          <p:spPr>
            <a:xfrm>
              <a:off x="5592450" y="4464250"/>
              <a:ext cx="166500" cy="152625"/>
            </a:xfrm>
            <a:custGeom>
              <a:rect b="b" l="l" r="r" t="t"/>
              <a:pathLst>
                <a:path extrusionOk="0" h="6105" w="6660">
                  <a:moveTo>
                    <a:pt x="371" y="1"/>
                  </a:moveTo>
                  <a:lnTo>
                    <a:pt x="1" y="371"/>
                  </a:lnTo>
                  <a:lnTo>
                    <a:pt x="6474" y="6104"/>
                  </a:lnTo>
                  <a:lnTo>
                    <a:pt x="6659" y="573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34"/>
            <p:cNvSpPr/>
            <p:nvPr/>
          </p:nvSpPr>
          <p:spPr>
            <a:xfrm>
              <a:off x="5647950" y="4399525"/>
              <a:ext cx="171100" cy="147975"/>
            </a:xfrm>
            <a:custGeom>
              <a:rect b="b" l="l" r="r" t="t"/>
              <a:pathLst>
                <a:path extrusionOk="0" h="5919" w="6844">
                  <a:moveTo>
                    <a:pt x="370" y="0"/>
                  </a:moveTo>
                  <a:lnTo>
                    <a:pt x="0" y="370"/>
                  </a:lnTo>
                  <a:lnTo>
                    <a:pt x="6658" y="5919"/>
                  </a:lnTo>
                  <a:lnTo>
                    <a:pt x="6843" y="5549"/>
                  </a:lnTo>
                  <a:lnTo>
                    <a:pt x="37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34"/>
            <p:cNvSpPr/>
            <p:nvPr/>
          </p:nvSpPr>
          <p:spPr>
            <a:xfrm>
              <a:off x="5703425" y="4334775"/>
              <a:ext cx="175725" cy="138750"/>
            </a:xfrm>
            <a:custGeom>
              <a:rect b="b" l="l" r="r" t="t"/>
              <a:pathLst>
                <a:path extrusionOk="0" h="5550" w="7029">
                  <a:moveTo>
                    <a:pt x="186" y="1"/>
                  </a:moveTo>
                  <a:lnTo>
                    <a:pt x="1" y="371"/>
                  </a:lnTo>
                  <a:lnTo>
                    <a:pt x="6659" y="5550"/>
                  </a:lnTo>
                  <a:lnTo>
                    <a:pt x="7029" y="518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34"/>
            <p:cNvSpPr/>
            <p:nvPr/>
          </p:nvSpPr>
          <p:spPr>
            <a:xfrm>
              <a:off x="5754300" y="4265425"/>
              <a:ext cx="180350" cy="138750"/>
            </a:xfrm>
            <a:custGeom>
              <a:rect b="b" l="l" r="r" t="t"/>
              <a:pathLst>
                <a:path extrusionOk="0" h="5550" w="7214">
                  <a:moveTo>
                    <a:pt x="185" y="1"/>
                  </a:moveTo>
                  <a:lnTo>
                    <a:pt x="0" y="371"/>
                  </a:lnTo>
                  <a:lnTo>
                    <a:pt x="6843" y="5549"/>
                  </a:lnTo>
                  <a:lnTo>
                    <a:pt x="7213" y="4994"/>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34"/>
            <p:cNvSpPr/>
            <p:nvPr/>
          </p:nvSpPr>
          <p:spPr>
            <a:xfrm>
              <a:off x="5800525" y="4196075"/>
              <a:ext cx="184975" cy="129500"/>
            </a:xfrm>
            <a:custGeom>
              <a:rect b="b" l="l" r="r" t="t"/>
              <a:pathLst>
                <a:path extrusionOk="0" h="5180" w="7399">
                  <a:moveTo>
                    <a:pt x="186" y="0"/>
                  </a:moveTo>
                  <a:lnTo>
                    <a:pt x="1" y="370"/>
                  </a:lnTo>
                  <a:lnTo>
                    <a:pt x="7029" y="5179"/>
                  </a:lnTo>
                  <a:lnTo>
                    <a:pt x="7399" y="4809"/>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34"/>
            <p:cNvSpPr/>
            <p:nvPr/>
          </p:nvSpPr>
          <p:spPr>
            <a:xfrm>
              <a:off x="5846775" y="4126725"/>
              <a:ext cx="189600" cy="124850"/>
            </a:xfrm>
            <a:custGeom>
              <a:rect b="b" l="l" r="r" t="t"/>
              <a:pathLst>
                <a:path extrusionOk="0" h="4994" w="7584">
                  <a:moveTo>
                    <a:pt x="185" y="0"/>
                  </a:moveTo>
                  <a:lnTo>
                    <a:pt x="0" y="370"/>
                  </a:lnTo>
                  <a:lnTo>
                    <a:pt x="7213" y="4994"/>
                  </a:lnTo>
                  <a:lnTo>
                    <a:pt x="7583" y="4439"/>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34"/>
            <p:cNvSpPr/>
            <p:nvPr/>
          </p:nvSpPr>
          <p:spPr>
            <a:xfrm>
              <a:off x="5888375" y="4052725"/>
              <a:ext cx="194225" cy="120250"/>
            </a:xfrm>
            <a:custGeom>
              <a:rect b="b" l="l" r="r" t="t"/>
              <a:pathLst>
                <a:path extrusionOk="0" h="4810" w="7769">
                  <a:moveTo>
                    <a:pt x="371" y="1"/>
                  </a:moveTo>
                  <a:lnTo>
                    <a:pt x="1" y="556"/>
                  </a:lnTo>
                  <a:lnTo>
                    <a:pt x="7399" y="4810"/>
                  </a:lnTo>
                  <a:lnTo>
                    <a:pt x="7769" y="4440"/>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34"/>
            <p:cNvSpPr/>
            <p:nvPr/>
          </p:nvSpPr>
          <p:spPr>
            <a:xfrm>
              <a:off x="5930000" y="3983375"/>
              <a:ext cx="194225" cy="111000"/>
            </a:xfrm>
            <a:custGeom>
              <a:rect b="b" l="l" r="r" t="t"/>
              <a:pathLst>
                <a:path extrusionOk="0" h="4440" w="7769">
                  <a:moveTo>
                    <a:pt x="185" y="1"/>
                  </a:moveTo>
                  <a:lnTo>
                    <a:pt x="0" y="371"/>
                  </a:lnTo>
                  <a:lnTo>
                    <a:pt x="7583" y="4440"/>
                  </a:lnTo>
                  <a:lnTo>
                    <a:pt x="7768" y="3885"/>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34"/>
            <p:cNvSpPr/>
            <p:nvPr/>
          </p:nvSpPr>
          <p:spPr>
            <a:xfrm>
              <a:off x="5966975" y="3904775"/>
              <a:ext cx="198850" cy="106375"/>
            </a:xfrm>
            <a:custGeom>
              <a:rect b="b" l="l" r="r" t="t"/>
              <a:pathLst>
                <a:path extrusionOk="0" h="4255" w="7954">
                  <a:moveTo>
                    <a:pt x="371" y="1"/>
                  </a:moveTo>
                  <a:lnTo>
                    <a:pt x="1" y="555"/>
                  </a:lnTo>
                  <a:lnTo>
                    <a:pt x="7769" y="4254"/>
                  </a:lnTo>
                  <a:lnTo>
                    <a:pt x="7954" y="3884"/>
                  </a:lnTo>
                  <a:lnTo>
                    <a:pt x="3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34"/>
            <p:cNvSpPr/>
            <p:nvPr/>
          </p:nvSpPr>
          <p:spPr>
            <a:xfrm>
              <a:off x="6003975" y="3830800"/>
              <a:ext cx="203475" cy="97125"/>
            </a:xfrm>
            <a:custGeom>
              <a:rect b="b" l="l" r="r" t="t"/>
              <a:pathLst>
                <a:path extrusionOk="0" h="3885" w="8139">
                  <a:moveTo>
                    <a:pt x="185" y="0"/>
                  </a:moveTo>
                  <a:lnTo>
                    <a:pt x="0" y="370"/>
                  </a:lnTo>
                  <a:lnTo>
                    <a:pt x="7768" y="3884"/>
                  </a:lnTo>
                  <a:lnTo>
                    <a:pt x="8138" y="3514"/>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34"/>
            <p:cNvSpPr/>
            <p:nvPr/>
          </p:nvSpPr>
          <p:spPr>
            <a:xfrm>
              <a:off x="6027100" y="3724450"/>
              <a:ext cx="203475" cy="92500"/>
            </a:xfrm>
            <a:custGeom>
              <a:rect b="b" l="l" r="r" t="t"/>
              <a:pathLst>
                <a:path extrusionOk="0" h="3700" w="8139">
                  <a:moveTo>
                    <a:pt x="185" y="0"/>
                  </a:moveTo>
                  <a:lnTo>
                    <a:pt x="0" y="555"/>
                  </a:lnTo>
                  <a:lnTo>
                    <a:pt x="7953" y="3699"/>
                  </a:lnTo>
                  <a:lnTo>
                    <a:pt x="8138" y="314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34"/>
            <p:cNvSpPr/>
            <p:nvPr/>
          </p:nvSpPr>
          <p:spPr>
            <a:xfrm>
              <a:off x="6068700" y="3673575"/>
              <a:ext cx="203475" cy="87900"/>
            </a:xfrm>
            <a:custGeom>
              <a:rect b="b" l="l" r="r" t="t"/>
              <a:pathLst>
                <a:path extrusionOk="0" h="3516" w="8139">
                  <a:moveTo>
                    <a:pt x="186" y="1"/>
                  </a:moveTo>
                  <a:lnTo>
                    <a:pt x="1" y="556"/>
                  </a:lnTo>
                  <a:lnTo>
                    <a:pt x="7954" y="3515"/>
                  </a:lnTo>
                  <a:lnTo>
                    <a:pt x="8139" y="2960"/>
                  </a:lnTo>
                  <a:lnTo>
                    <a:pt x="18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34"/>
            <p:cNvSpPr/>
            <p:nvPr/>
          </p:nvSpPr>
          <p:spPr>
            <a:xfrm>
              <a:off x="6096450" y="3594975"/>
              <a:ext cx="208100" cy="78625"/>
            </a:xfrm>
            <a:custGeom>
              <a:rect b="b" l="l" r="r" t="t"/>
              <a:pathLst>
                <a:path extrusionOk="0" h="3145" w="8324">
                  <a:moveTo>
                    <a:pt x="185" y="1"/>
                  </a:moveTo>
                  <a:lnTo>
                    <a:pt x="1" y="556"/>
                  </a:lnTo>
                  <a:lnTo>
                    <a:pt x="8138" y="3145"/>
                  </a:lnTo>
                  <a:lnTo>
                    <a:pt x="8323" y="259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34"/>
            <p:cNvSpPr/>
            <p:nvPr/>
          </p:nvSpPr>
          <p:spPr>
            <a:xfrm>
              <a:off x="6119575" y="3516375"/>
              <a:ext cx="208100" cy="69375"/>
            </a:xfrm>
            <a:custGeom>
              <a:rect b="b" l="l" r="r" t="t"/>
              <a:pathLst>
                <a:path extrusionOk="0" h="2775" w="8324">
                  <a:moveTo>
                    <a:pt x="185" y="1"/>
                  </a:moveTo>
                  <a:lnTo>
                    <a:pt x="0" y="370"/>
                  </a:lnTo>
                  <a:lnTo>
                    <a:pt x="8323" y="2775"/>
                  </a:lnTo>
                  <a:lnTo>
                    <a:pt x="8323" y="2220"/>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34"/>
            <p:cNvSpPr/>
            <p:nvPr/>
          </p:nvSpPr>
          <p:spPr>
            <a:xfrm>
              <a:off x="6142700" y="3433150"/>
              <a:ext cx="208075" cy="64750"/>
            </a:xfrm>
            <a:custGeom>
              <a:rect b="b" l="l" r="r" t="t"/>
              <a:pathLst>
                <a:path extrusionOk="0" h="2590" w="8323">
                  <a:moveTo>
                    <a:pt x="185" y="0"/>
                  </a:moveTo>
                  <a:lnTo>
                    <a:pt x="0" y="555"/>
                  </a:lnTo>
                  <a:lnTo>
                    <a:pt x="8323" y="2590"/>
                  </a:lnTo>
                  <a:lnTo>
                    <a:pt x="8323" y="2035"/>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34"/>
            <p:cNvSpPr/>
            <p:nvPr/>
          </p:nvSpPr>
          <p:spPr>
            <a:xfrm>
              <a:off x="6161175" y="3349925"/>
              <a:ext cx="212725" cy="60125"/>
            </a:xfrm>
            <a:custGeom>
              <a:rect b="b" l="l" r="r" t="t"/>
              <a:pathLst>
                <a:path extrusionOk="0" h="2405" w="8509">
                  <a:moveTo>
                    <a:pt x="186" y="0"/>
                  </a:moveTo>
                  <a:lnTo>
                    <a:pt x="1" y="555"/>
                  </a:lnTo>
                  <a:lnTo>
                    <a:pt x="8324" y="2405"/>
                  </a:lnTo>
                  <a:lnTo>
                    <a:pt x="8509" y="1850"/>
                  </a:lnTo>
                  <a:lnTo>
                    <a:pt x="18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34"/>
            <p:cNvSpPr/>
            <p:nvPr/>
          </p:nvSpPr>
          <p:spPr>
            <a:xfrm>
              <a:off x="6179675" y="3271325"/>
              <a:ext cx="212725" cy="46250"/>
            </a:xfrm>
            <a:custGeom>
              <a:rect b="b" l="l" r="r" t="t"/>
              <a:pathLst>
                <a:path extrusionOk="0" h="1850" w="8509">
                  <a:moveTo>
                    <a:pt x="1" y="0"/>
                  </a:moveTo>
                  <a:lnTo>
                    <a:pt x="1" y="370"/>
                  </a:lnTo>
                  <a:lnTo>
                    <a:pt x="8323" y="1850"/>
                  </a:lnTo>
                  <a:lnTo>
                    <a:pt x="8508" y="1480"/>
                  </a:ln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34"/>
            <p:cNvSpPr/>
            <p:nvPr/>
          </p:nvSpPr>
          <p:spPr>
            <a:xfrm>
              <a:off x="6188925" y="3188100"/>
              <a:ext cx="217350" cy="41625"/>
            </a:xfrm>
            <a:custGeom>
              <a:rect b="b" l="l" r="r" t="t"/>
              <a:pathLst>
                <a:path extrusionOk="0" h="1665" w="8694">
                  <a:moveTo>
                    <a:pt x="185" y="0"/>
                  </a:moveTo>
                  <a:lnTo>
                    <a:pt x="1" y="370"/>
                  </a:lnTo>
                  <a:lnTo>
                    <a:pt x="8508" y="1665"/>
                  </a:lnTo>
                  <a:lnTo>
                    <a:pt x="8693" y="1110"/>
                  </a:lnTo>
                  <a:lnTo>
                    <a:pt x="18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34"/>
            <p:cNvSpPr/>
            <p:nvPr/>
          </p:nvSpPr>
          <p:spPr>
            <a:xfrm>
              <a:off x="6202800" y="3104850"/>
              <a:ext cx="212725" cy="32400"/>
            </a:xfrm>
            <a:custGeom>
              <a:rect b="b" l="l" r="r" t="t"/>
              <a:pathLst>
                <a:path extrusionOk="0" h="1296" w="8509">
                  <a:moveTo>
                    <a:pt x="0" y="1"/>
                  </a:moveTo>
                  <a:lnTo>
                    <a:pt x="0" y="371"/>
                  </a:lnTo>
                  <a:lnTo>
                    <a:pt x="8508" y="1296"/>
                  </a:lnTo>
                  <a:lnTo>
                    <a:pt x="8508" y="74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34"/>
            <p:cNvSpPr/>
            <p:nvPr/>
          </p:nvSpPr>
          <p:spPr>
            <a:xfrm>
              <a:off x="6207425" y="3017000"/>
              <a:ext cx="217350" cy="27775"/>
            </a:xfrm>
            <a:custGeom>
              <a:rect b="b" l="l" r="r" t="t"/>
              <a:pathLst>
                <a:path extrusionOk="0" h="1111" w="8694">
                  <a:moveTo>
                    <a:pt x="185" y="1"/>
                  </a:moveTo>
                  <a:lnTo>
                    <a:pt x="0" y="556"/>
                  </a:lnTo>
                  <a:lnTo>
                    <a:pt x="8693" y="1111"/>
                  </a:lnTo>
                  <a:lnTo>
                    <a:pt x="8693" y="741"/>
                  </a:lnTo>
                  <a:lnTo>
                    <a:pt x="18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34"/>
            <p:cNvSpPr/>
            <p:nvPr/>
          </p:nvSpPr>
          <p:spPr>
            <a:xfrm>
              <a:off x="6212050" y="2933775"/>
              <a:ext cx="217325" cy="23150"/>
            </a:xfrm>
            <a:custGeom>
              <a:rect b="b" l="l" r="r" t="t"/>
              <a:pathLst>
                <a:path extrusionOk="0" h="926" w="8693">
                  <a:moveTo>
                    <a:pt x="0" y="1"/>
                  </a:moveTo>
                  <a:lnTo>
                    <a:pt x="0" y="556"/>
                  </a:lnTo>
                  <a:lnTo>
                    <a:pt x="8508" y="925"/>
                  </a:lnTo>
                  <a:lnTo>
                    <a:pt x="8693" y="371"/>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34"/>
            <p:cNvSpPr/>
            <p:nvPr/>
          </p:nvSpPr>
          <p:spPr>
            <a:xfrm>
              <a:off x="6216675" y="2850550"/>
              <a:ext cx="212700" cy="13900"/>
            </a:xfrm>
            <a:custGeom>
              <a:rect b="b" l="l" r="r" t="t"/>
              <a:pathLst>
                <a:path extrusionOk="0" h="556" w="8508">
                  <a:moveTo>
                    <a:pt x="0" y="1"/>
                  </a:moveTo>
                  <a:lnTo>
                    <a:pt x="0" y="555"/>
                  </a:lnTo>
                  <a:lnTo>
                    <a:pt x="8508" y="555"/>
                  </a:lnTo>
                  <a:lnTo>
                    <a:pt x="85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34"/>
            <p:cNvSpPr/>
            <p:nvPr/>
          </p:nvSpPr>
          <p:spPr>
            <a:xfrm>
              <a:off x="6225925" y="2734950"/>
              <a:ext cx="217325" cy="23150"/>
            </a:xfrm>
            <a:custGeom>
              <a:rect b="b" l="l" r="r" t="t"/>
              <a:pathLst>
                <a:path extrusionOk="0" h="926" w="8693">
                  <a:moveTo>
                    <a:pt x="8693" y="1"/>
                  </a:moveTo>
                  <a:lnTo>
                    <a:pt x="0" y="371"/>
                  </a:lnTo>
                  <a:lnTo>
                    <a:pt x="185" y="926"/>
                  </a:lnTo>
                  <a:lnTo>
                    <a:pt x="8693" y="556"/>
                  </a:lnTo>
                  <a:lnTo>
                    <a:pt x="869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34"/>
            <p:cNvSpPr/>
            <p:nvPr/>
          </p:nvSpPr>
          <p:spPr>
            <a:xfrm>
              <a:off x="6207425" y="2670225"/>
              <a:ext cx="217350" cy="27775"/>
            </a:xfrm>
            <a:custGeom>
              <a:rect b="b" l="l" r="r" t="t"/>
              <a:pathLst>
                <a:path extrusionOk="0" h="1111" w="8694">
                  <a:moveTo>
                    <a:pt x="8508" y="0"/>
                  </a:moveTo>
                  <a:lnTo>
                    <a:pt x="0" y="555"/>
                  </a:lnTo>
                  <a:lnTo>
                    <a:pt x="185" y="1110"/>
                  </a:lnTo>
                  <a:lnTo>
                    <a:pt x="8693" y="370"/>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34"/>
            <p:cNvSpPr/>
            <p:nvPr/>
          </p:nvSpPr>
          <p:spPr>
            <a:xfrm>
              <a:off x="6202800" y="2577750"/>
              <a:ext cx="212725" cy="37025"/>
            </a:xfrm>
            <a:custGeom>
              <a:rect b="b" l="l" r="r" t="t"/>
              <a:pathLst>
                <a:path extrusionOk="0" h="1481" w="8509">
                  <a:moveTo>
                    <a:pt x="8508" y="0"/>
                  </a:moveTo>
                  <a:lnTo>
                    <a:pt x="0" y="925"/>
                  </a:lnTo>
                  <a:lnTo>
                    <a:pt x="0" y="1480"/>
                  </a:lnTo>
                  <a:lnTo>
                    <a:pt x="8508"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34"/>
            <p:cNvSpPr/>
            <p:nvPr/>
          </p:nvSpPr>
          <p:spPr>
            <a:xfrm>
              <a:off x="6188925" y="2485275"/>
              <a:ext cx="217350" cy="41625"/>
            </a:xfrm>
            <a:custGeom>
              <a:rect b="b" l="l" r="r" t="t"/>
              <a:pathLst>
                <a:path extrusionOk="0" h="1665" w="8694">
                  <a:moveTo>
                    <a:pt x="8508" y="0"/>
                  </a:moveTo>
                  <a:lnTo>
                    <a:pt x="1" y="1295"/>
                  </a:lnTo>
                  <a:lnTo>
                    <a:pt x="185" y="1665"/>
                  </a:lnTo>
                  <a:lnTo>
                    <a:pt x="8693" y="555"/>
                  </a:lnTo>
                  <a:lnTo>
                    <a:pt x="85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34"/>
            <p:cNvSpPr/>
            <p:nvPr/>
          </p:nvSpPr>
          <p:spPr>
            <a:xfrm>
              <a:off x="6179675" y="2397425"/>
              <a:ext cx="212725" cy="50875"/>
            </a:xfrm>
            <a:custGeom>
              <a:rect b="b" l="l" r="r" t="t"/>
              <a:pathLst>
                <a:path extrusionOk="0" h="2035" w="8509">
                  <a:moveTo>
                    <a:pt x="8323" y="0"/>
                  </a:moveTo>
                  <a:lnTo>
                    <a:pt x="1" y="1480"/>
                  </a:lnTo>
                  <a:lnTo>
                    <a:pt x="1" y="2035"/>
                  </a:lnTo>
                  <a:lnTo>
                    <a:pt x="8508" y="370"/>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34"/>
            <p:cNvSpPr/>
            <p:nvPr/>
          </p:nvSpPr>
          <p:spPr>
            <a:xfrm>
              <a:off x="6161175" y="2304950"/>
              <a:ext cx="212725" cy="60125"/>
            </a:xfrm>
            <a:custGeom>
              <a:rect b="b" l="l" r="r" t="t"/>
              <a:pathLst>
                <a:path extrusionOk="0" h="2405" w="8509">
                  <a:moveTo>
                    <a:pt x="8324" y="0"/>
                  </a:moveTo>
                  <a:lnTo>
                    <a:pt x="1" y="1850"/>
                  </a:lnTo>
                  <a:lnTo>
                    <a:pt x="186" y="2405"/>
                  </a:lnTo>
                  <a:lnTo>
                    <a:pt x="8509" y="555"/>
                  </a:lnTo>
                  <a:lnTo>
                    <a:pt x="83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34"/>
            <p:cNvSpPr/>
            <p:nvPr/>
          </p:nvSpPr>
          <p:spPr>
            <a:xfrm>
              <a:off x="6142700" y="2217100"/>
              <a:ext cx="208075" cy="64750"/>
            </a:xfrm>
            <a:custGeom>
              <a:rect b="b" l="l" r="r" t="t"/>
              <a:pathLst>
                <a:path extrusionOk="0" h="2590" w="8323">
                  <a:moveTo>
                    <a:pt x="8323" y="0"/>
                  </a:moveTo>
                  <a:lnTo>
                    <a:pt x="0" y="2035"/>
                  </a:lnTo>
                  <a:lnTo>
                    <a:pt x="185" y="2590"/>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34"/>
            <p:cNvSpPr/>
            <p:nvPr/>
          </p:nvSpPr>
          <p:spPr>
            <a:xfrm>
              <a:off x="6119575" y="2129250"/>
              <a:ext cx="208100" cy="69375"/>
            </a:xfrm>
            <a:custGeom>
              <a:rect b="b" l="l" r="r" t="t"/>
              <a:pathLst>
                <a:path extrusionOk="0" h="2775" w="8324">
                  <a:moveTo>
                    <a:pt x="8323" y="0"/>
                  </a:moveTo>
                  <a:lnTo>
                    <a:pt x="0" y="2405"/>
                  </a:lnTo>
                  <a:lnTo>
                    <a:pt x="185" y="2774"/>
                  </a:lnTo>
                  <a:lnTo>
                    <a:pt x="8323" y="555"/>
                  </a:lnTo>
                  <a:lnTo>
                    <a:pt x="832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34"/>
            <p:cNvSpPr/>
            <p:nvPr/>
          </p:nvSpPr>
          <p:spPr>
            <a:xfrm>
              <a:off x="6096450" y="2041400"/>
              <a:ext cx="208100" cy="78625"/>
            </a:xfrm>
            <a:custGeom>
              <a:rect b="b" l="l" r="r" t="t"/>
              <a:pathLst>
                <a:path extrusionOk="0" h="3145" w="8324">
                  <a:moveTo>
                    <a:pt x="8138" y="0"/>
                  </a:moveTo>
                  <a:lnTo>
                    <a:pt x="1" y="2589"/>
                  </a:lnTo>
                  <a:lnTo>
                    <a:pt x="185" y="3144"/>
                  </a:lnTo>
                  <a:lnTo>
                    <a:pt x="8323" y="555"/>
                  </a:lnTo>
                  <a:lnTo>
                    <a:pt x="813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34"/>
            <p:cNvSpPr/>
            <p:nvPr/>
          </p:nvSpPr>
          <p:spPr>
            <a:xfrm>
              <a:off x="6068700" y="1958150"/>
              <a:ext cx="203475" cy="83275"/>
            </a:xfrm>
            <a:custGeom>
              <a:rect b="b" l="l" r="r" t="t"/>
              <a:pathLst>
                <a:path extrusionOk="0" h="3331" w="8139">
                  <a:moveTo>
                    <a:pt x="7954" y="1"/>
                  </a:moveTo>
                  <a:lnTo>
                    <a:pt x="1" y="2775"/>
                  </a:lnTo>
                  <a:lnTo>
                    <a:pt x="186" y="3330"/>
                  </a:lnTo>
                  <a:lnTo>
                    <a:pt x="8139" y="371"/>
                  </a:lnTo>
                  <a:lnTo>
                    <a:pt x="79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34"/>
            <p:cNvSpPr/>
            <p:nvPr/>
          </p:nvSpPr>
          <p:spPr>
            <a:xfrm>
              <a:off x="6036350" y="1870300"/>
              <a:ext cx="203450" cy="92500"/>
            </a:xfrm>
            <a:custGeom>
              <a:rect b="b" l="l" r="r" t="t"/>
              <a:pathLst>
                <a:path extrusionOk="0" h="3700" w="8138">
                  <a:moveTo>
                    <a:pt x="7953" y="1"/>
                  </a:moveTo>
                  <a:lnTo>
                    <a:pt x="0" y="3145"/>
                  </a:lnTo>
                  <a:lnTo>
                    <a:pt x="185" y="3700"/>
                  </a:lnTo>
                  <a:lnTo>
                    <a:pt x="8138" y="556"/>
                  </a:lnTo>
                  <a:lnTo>
                    <a:pt x="79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34"/>
            <p:cNvSpPr/>
            <p:nvPr/>
          </p:nvSpPr>
          <p:spPr>
            <a:xfrm>
              <a:off x="6003975" y="1787075"/>
              <a:ext cx="203475" cy="97125"/>
            </a:xfrm>
            <a:custGeom>
              <a:rect b="b" l="l" r="r" t="t"/>
              <a:pathLst>
                <a:path extrusionOk="0" h="3885" w="8139">
                  <a:moveTo>
                    <a:pt x="7768" y="1"/>
                  </a:moveTo>
                  <a:lnTo>
                    <a:pt x="0" y="3515"/>
                  </a:lnTo>
                  <a:lnTo>
                    <a:pt x="185" y="3885"/>
                  </a:lnTo>
                  <a:lnTo>
                    <a:pt x="8138" y="371"/>
                  </a:lnTo>
                  <a:lnTo>
                    <a:pt x="776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34"/>
            <p:cNvSpPr/>
            <p:nvPr/>
          </p:nvSpPr>
          <p:spPr>
            <a:xfrm>
              <a:off x="5966975" y="1703850"/>
              <a:ext cx="198850" cy="106375"/>
            </a:xfrm>
            <a:custGeom>
              <a:rect b="b" l="l" r="r" t="t"/>
              <a:pathLst>
                <a:path extrusionOk="0" h="4255" w="7954">
                  <a:moveTo>
                    <a:pt x="7769" y="1"/>
                  </a:moveTo>
                  <a:lnTo>
                    <a:pt x="1" y="3700"/>
                  </a:lnTo>
                  <a:lnTo>
                    <a:pt x="371" y="4254"/>
                  </a:lnTo>
                  <a:lnTo>
                    <a:pt x="7954" y="371"/>
                  </a:lnTo>
                  <a:lnTo>
                    <a:pt x="7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34"/>
            <p:cNvSpPr/>
            <p:nvPr/>
          </p:nvSpPr>
          <p:spPr>
            <a:xfrm>
              <a:off x="5930000" y="1620625"/>
              <a:ext cx="194225" cy="115625"/>
            </a:xfrm>
            <a:custGeom>
              <a:rect b="b" l="l" r="r" t="t"/>
              <a:pathLst>
                <a:path extrusionOk="0" h="4625" w="7769">
                  <a:moveTo>
                    <a:pt x="7583" y="0"/>
                  </a:moveTo>
                  <a:lnTo>
                    <a:pt x="0" y="4069"/>
                  </a:lnTo>
                  <a:lnTo>
                    <a:pt x="185" y="4624"/>
                  </a:lnTo>
                  <a:lnTo>
                    <a:pt x="7768" y="555"/>
                  </a:lnTo>
                  <a:lnTo>
                    <a:pt x="758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34"/>
            <p:cNvSpPr/>
            <p:nvPr/>
          </p:nvSpPr>
          <p:spPr>
            <a:xfrm>
              <a:off x="5888375" y="1542025"/>
              <a:ext cx="194225" cy="120250"/>
            </a:xfrm>
            <a:custGeom>
              <a:rect b="b" l="l" r="r" t="t"/>
              <a:pathLst>
                <a:path extrusionOk="0" h="4810" w="7769">
                  <a:moveTo>
                    <a:pt x="7399" y="0"/>
                  </a:moveTo>
                  <a:lnTo>
                    <a:pt x="1" y="4254"/>
                  </a:lnTo>
                  <a:lnTo>
                    <a:pt x="371" y="4809"/>
                  </a:lnTo>
                  <a:lnTo>
                    <a:pt x="7769" y="370"/>
                  </a:lnTo>
                  <a:lnTo>
                    <a:pt x="73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34"/>
            <p:cNvSpPr/>
            <p:nvPr/>
          </p:nvSpPr>
          <p:spPr>
            <a:xfrm>
              <a:off x="5856025" y="1458800"/>
              <a:ext cx="184975" cy="124850"/>
            </a:xfrm>
            <a:custGeom>
              <a:rect b="b" l="l" r="r" t="t"/>
              <a:pathLst>
                <a:path extrusionOk="0" h="4994" w="7399">
                  <a:moveTo>
                    <a:pt x="7213" y="0"/>
                  </a:moveTo>
                  <a:lnTo>
                    <a:pt x="0" y="4624"/>
                  </a:lnTo>
                  <a:lnTo>
                    <a:pt x="185" y="4994"/>
                  </a:lnTo>
                  <a:lnTo>
                    <a:pt x="7398" y="555"/>
                  </a:lnTo>
                  <a:lnTo>
                    <a:pt x="721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34"/>
            <p:cNvSpPr/>
            <p:nvPr/>
          </p:nvSpPr>
          <p:spPr>
            <a:xfrm>
              <a:off x="5800525" y="1389425"/>
              <a:ext cx="184975" cy="129500"/>
            </a:xfrm>
            <a:custGeom>
              <a:rect b="b" l="l" r="r" t="t"/>
              <a:pathLst>
                <a:path extrusionOk="0" h="5180" w="7399">
                  <a:moveTo>
                    <a:pt x="7029" y="1"/>
                  </a:moveTo>
                  <a:lnTo>
                    <a:pt x="1" y="4625"/>
                  </a:lnTo>
                  <a:lnTo>
                    <a:pt x="371" y="5180"/>
                  </a:lnTo>
                  <a:lnTo>
                    <a:pt x="7399" y="371"/>
                  </a:lnTo>
                  <a:lnTo>
                    <a:pt x="70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34"/>
            <p:cNvSpPr/>
            <p:nvPr/>
          </p:nvSpPr>
          <p:spPr>
            <a:xfrm>
              <a:off x="5754300" y="1310825"/>
              <a:ext cx="180350" cy="138750"/>
            </a:xfrm>
            <a:custGeom>
              <a:rect b="b" l="l" r="r" t="t"/>
              <a:pathLst>
                <a:path extrusionOk="0" h="5550" w="7214">
                  <a:moveTo>
                    <a:pt x="6843" y="1"/>
                  </a:moveTo>
                  <a:lnTo>
                    <a:pt x="0" y="5179"/>
                  </a:lnTo>
                  <a:lnTo>
                    <a:pt x="185" y="5549"/>
                  </a:lnTo>
                  <a:lnTo>
                    <a:pt x="7213" y="556"/>
                  </a:lnTo>
                  <a:lnTo>
                    <a:pt x="68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34"/>
            <p:cNvSpPr/>
            <p:nvPr/>
          </p:nvSpPr>
          <p:spPr>
            <a:xfrm>
              <a:off x="5703425" y="1241475"/>
              <a:ext cx="175725" cy="138750"/>
            </a:xfrm>
            <a:custGeom>
              <a:rect b="b" l="l" r="r" t="t"/>
              <a:pathLst>
                <a:path extrusionOk="0" h="5550" w="7029">
                  <a:moveTo>
                    <a:pt x="6659" y="0"/>
                  </a:moveTo>
                  <a:lnTo>
                    <a:pt x="1" y="5179"/>
                  </a:lnTo>
                  <a:lnTo>
                    <a:pt x="186" y="5549"/>
                  </a:lnTo>
                  <a:lnTo>
                    <a:pt x="7029" y="370"/>
                  </a:lnTo>
                  <a:lnTo>
                    <a:pt x="665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34"/>
            <p:cNvSpPr/>
            <p:nvPr/>
          </p:nvSpPr>
          <p:spPr>
            <a:xfrm>
              <a:off x="5647950" y="1167500"/>
              <a:ext cx="171100" cy="147975"/>
            </a:xfrm>
            <a:custGeom>
              <a:rect b="b" l="l" r="r" t="t"/>
              <a:pathLst>
                <a:path extrusionOk="0" h="5919" w="6844">
                  <a:moveTo>
                    <a:pt x="6474" y="0"/>
                  </a:moveTo>
                  <a:lnTo>
                    <a:pt x="0" y="5549"/>
                  </a:lnTo>
                  <a:lnTo>
                    <a:pt x="370" y="5919"/>
                  </a:lnTo>
                  <a:lnTo>
                    <a:pt x="6843" y="370"/>
                  </a:lnTo>
                  <a:lnTo>
                    <a:pt x="64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34"/>
            <p:cNvSpPr/>
            <p:nvPr/>
          </p:nvSpPr>
          <p:spPr>
            <a:xfrm>
              <a:off x="5583200" y="1093525"/>
              <a:ext cx="166500" cy="152600"/>
            </a:xfrm>
            <a:custGeom>
              <a:rect b="b" l="l" r="r" t="t"/>
              <a:pathLst>
                <a:path extrusionOk="0" h="6104" w="6660">
                  <a:moveTo>
                    <a:pt x="6289" y="0"/>
                  </a:moveTo>
                  <a:lnTo>
                    <a:pt x="1" y="5734"/>
                  </a:lnTo>
                  <a:lnTo>
                    <a:pt x="186" y="6103"/>
                  </a:lnTo>
                  <a:lnTo>
                    <a:pt x="6659" y="370"/>
                  </a:lnTo>
                  <a:lnTo>
                    <a:pt x="62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34"/>
            <p:cNvSpPr/>
            <p:nvPr/>
          </p:nvSpPr>
          <p:spPr>
            <a:xfrm>
              <a:off x="5536975" y="1033400"/>
              <a:ext cx="161850" cy="157225"/>
            </a:xfrm>
            <a:custGeom>
              <a:rect b="b" l="l" r="r" t="t"/>
              <a:pathLst>
                <a:path extrusionOk="0" h="6289" w="6474">
                  <a:moveTo>
                    <a:pt x="6104" y="1"/>
                  </a:moveTo>
                  <a:lnTo>
                    <a:pt x="0" y="5919"/>
                  </a:lnTo>
                  <a:lnTo>
                    <a:pt x="370" y="6289"/>
                  </a:lnTo>
                  <a:lnTo>
                    <a:pt x="6474" y="371"/>
                  </a:lnTo>
                  <a:lnTo>
                    <a:pt x="61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34"/>
            <p:cNvSpPr/>
            <p:nvPr/>
          </p:nvSpPr>
          <p:spPr>
            <a:xfrm>
              <a:off x="5476875" y="968675"/>
              <a:ext cx="157225" cy="161850"/>
            </a:xfrm>
            <a:custGeom>
              <a:rect b="b" l="l" r="r" t="t"/>
              <a:pathLst>
                <a:path extrusionOk="0" h="6474" w="6289">
                  <a:moveTo>
                    <a:pt x="5918" y="0"/>
                  </a:moveTo>
                  <a:lnTo>
                    <a:pt x="0" y="6104"/>
                  </a:lnTo>
                  <a:lnTo>
                    <a:pt x="370" y="6474"/>
                  </a:lnTo>
                  <a:lnTo>
                    <a:pt x="6288" y="370"/>
                  </a:lnTo>
                  <a:lnTo>
                    <a:pt x="59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34"/>
            <p:cNvSpPr/>
            <p:nvPr/>
          </p:nvSpPr>
          <p:spPr>
            <a:xfrm>
              <a:off x="5416750" y="908550"/>
              <a:ext cx="152625" cy="166500"/>
            </a:xfrm>
            <a:custGeom>
              <a:rect b="b" l="l" r="r" t="t"/>
              <a:pathLst>
                <a:path extrusionOk="0" h="6660" w="6105">
                  <a:moveTo>
                    <a:pt x="5549" y="1"/>
                  </a:moveTo>
                  <a:lnTo>
                    <a:pt x="1" y="6289"/>
                  </a:lnTo>
                  <a:lnTo>
                    <a:pt x="371" y="6659"/>
                  </a:lnTo>
                  <a:lnTo>
                    <a:pt x="6104" y="371"/>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34"/>
            <p:cNvSpPr/>
            <p:nvPr/>
          </p:nvSpPr>
          <p:spPr>
            <a:xfrm>
              <a:off x="5352025" y="848450"/>
              <a:ext cx="147975" cy="171100"/>
            </a:xfrm>
            <a:custGeom>
              <a:rect b="b" l="l" r="r" t="t"/>
              <a:pathLst>
                <a:path extrusionOk="0" h="6844" w="5919">
                  <a:moveTo>
                    <a:pt x="5549" y="1"/>
                  </a:moveTo>
                  <a:lnTo>
                    <a:pt x="0" y="6474"/>
                  </a:lnTo>
                  <a:lnTo>
                    <a:pt x="370" y="6844"/>
                  </a:lnTo>
                  <a:lnTo>
                    <a:pt x="5919" y="186"/>
                  </a:lnTo>
                  <a:lnTo>
                    <a:pt x="554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34"/>
            <p:cNvSpPr/>
            <p:nvPr/>
          </p:nvSpPr>
          <p:spPr>
            <a:xfrm>
              <a:off x="5287275" y="788350"/>
              <a:ext cx="138750" cy="175725"/>
            </a:xfrm>
            <a:custGeom>
              <a:rect b="b" l="l" r="r" t="t"/>
              <a:pathLst>
                <a:path extrusionOk="0" h="7029" w="5550">
                  <a:moveTo>
                    <a:pt x="5180" y="0"/>
                  </a:moveTo>
                  <a:lnTo>
                    <a:pt x="1" y="6843"/>
                  </a:lnTo>
                  <a:lnTo>
                    <a:pt x="371" y="7028"/>
                  </a:lnTo>
                  <a:lnTo>
                    <a:pt x="5550" y="370"/>
                  </a:lnTo>
                  <a:lnTo>
                    <a:pt x="51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34"/>
            <p:cNvSpPr/>
            <p:nvPr/>
          </p:nvSpPr>
          <p:spPr>
            <a:xfrm>
              <a:off x="5217925" y="732850"/>
              <a:ext cx="134125" cy="180350"/>
            </a:xfrm>
            <a:custGeom>
              <a:rect b="b" l="l" r="r" t="t"/>
              <a:pathLst>
                <a:path extrusionOk="0" h="7214" w="5365">
                  <a:moveTo>
                    <a:pt x="4994" y="1"/>
                  </a:moveTo>
                  <a:lnTo>
                    <a:pt x="1" y="7029"/>
                  </a:lnTo>
                  <a:lnTo>
                    <a:pt x="371" y="7214"/>
                  </a:lnTo>
                  <a:lnTo>
                    <a:pt x="5364" y="371"/>
                  </a:lnTo>
                  <a:lnTo>
                    <a:pt x="49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34"/>
            <p:cNvSpPr/>
            <p:nvPr/>
          </p:nvSpPr>
          <p:spPr>
            <a:xfrm>
              <a:off x="5148575" y="682000"/>
              <a:ext cx="129500" cy="184975"/>
            </a:xfrm>
            <a:custGeom>
              <a:rect b="b" l="l" r="r" t="t"/>
              <a:pathLst>
                <a:path extrusionOk="0" h="7399" w="5180">
                  <a:moveTo>
                    <a:pt x="4809" y="0"/>
                  </a:moveTo>
                  <a:lnTo>
                    <a:pt x="0" y="7213"/>
                  </a:lnTo>
                  <a:lnTo>
                    <a:pt x="555" y="7398"/>
                  </a:lnTo>
                  <a:lnTo>
                    <a:pt x="5179" y="370"/>
                  </a:lnTo>
                  <a:lnTo>
                    <a:pt x="480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34"/>
            <p:cNvSpPr/>
            <p:nvPr/>
          </p:nvSpPr>
          <p:spPr>
            <a:xfrm>
              <a:off x="5079225" y="631125"/>
              <a:ext cx="124850" cy="189600"/>
            </a:xfrm>
            <a:custGeom>
              <a:rect b="b" l="l" r="r" t="t"/>
              <a:pathLst>
                <a:path extrusionOk="0" h="7584" w="4994">
                  <a:moveTo>
                    <a:pt x="4439" y="1"/>
                  </a:moveTo>
                  <a:lnTo>
                    <a:pt x="0" y="7399"/>
                  </a:lnTo>
                  <a:lnTo>
                    <a:pt x="370" y="7584"/>
                  </a:lnTo>
                  <a:lnTo>
                    <a:pt x="4994" y="371"/>
                  </a:lnTo>
                  <a:lnTo>
                    <a:pt x="443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34"/>
            <p:cNvSpPr/>
            <p:nvPr/>
          </p:nvSpPr>
          <p:spPr>
            <a:xfrm>
              <a:off x="5005225" y="584900"/>
              <a:ext cx="120250" cy="194225"/>
            </a:xfrm>
            <a:custGeom>
              <a:rect b="b" l="l" r="r" t="t"/>
              <a:pathLst>
                <a:path extrusionOk="0" h="7769" w="4810">
                  <a:moveTo>
                    <a:pt x="4440" y="0"/>
                  </a:moveTo>
                  <a:lnTo>
                    <a:pt x="1" y="7398"/>
                  </a:lnTo>
                  <a:lnTo>
                    <a:pt x="556" y="7768"/>
                  </a:lnTo>
                  <a:lnTo>
                    <a:pt x="4810" y="370"/>
                  </a:lnTo>
                  <a:lnTo>
                    <a:pt x="44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34"/>
            <p:cNvSpPr/>
            <p:nvPr/>
          </p:nvSpPr>
          <p:spPr>
            <a:xfrm>
              <a:off x="4931250" y="543275"/>
              <a:ext cx="115625" cy="194225"/>
            </a:xfrm>
            <a:custGeom>
              <a:rect b="b" l="l" r="r" t="t"/>
              <a:pathLst>
                <a:path extrusionOk="0" h="7769" w="4625">
                  <a:moveTo>
                    <a:pt x="4070" y="1"/>
                  </a:moveTo>
                  <a:lnTo>
                    <a:pt x="1" y="7399"/>
                  </a:lnTo>
                  <a:lnTo>
                    <a:pt x="556" y="7769"/>
                  </a:lnTo>
                  <a:lnTo>
                    <a:pt x="4625" y="186"/>
                  </a:lnTo>
                  <a:lnTo>
                    <a:pt x="40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34"/>
            <p:cNvSpPr/>
            <p:nvPr/>
          </p:nvSpPr>
          <p:spPr>
            <a:xfrm>
              <a:off x="4857275" y="501675"/>
              <a:ext cx="106375" cy="198850"/>
            </a:xfrm>
            <a:custGeom>
              <a:rect b="b" l="l" r="r" t="t"/>
              <a:pathLst>
                <a:path extrusionOk="0" h="7954" w="4255">
                  <a:moveTo>
                    <a:pt x="3884" y="0"/>
                  </a:moveTo>
                  <a:lnTo>
                    <a:pt x="1" y="7583"/>
                  </a:lnTo>
                  <a:lnTo>
                    <a:pt x="555" y="7953"/>
                  </a:lnTo>
                  <a:lnTo>
                    <a:pt x="4254" y="185"/>
                  </a:lnTo>
                  <a:lnTo>
                    <a:pt x="38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34"/>
            <p:cNvSpPr/>
            <p:nvPr/>
          </p:nvSpPr>
          <p:spPr>
            <a:xfrm>
              <a:off x="4783300" y="460050"/>
              <a:ext cx="97125" cy="203475"/>
            </a:xfrm>
            <a:custGeom>
              <a:rect b="b" l="l" r="r" t="t"/>
              <a:pathLst>
                <a:path extrusionOk="0" h="8139" w="3885">
                  <a:moveTo>
                    <a:pt x="3329" y="1"/>
                  </a:moveTo>
                  <a:lnTo>
                    <a:pt x="0" y="7954"/>
                  </a:lnTo>
                  <a:lnTo>
                    <a:pt x="370" y="8139"/>
                  </a:lnTo>
                  <a:lnTo>
                    <a:pt x="3884" y="371"/>
                  </a:lnTo>
                  <a:lnTo>
                    <a:pt x="33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34"/>
            <p:cNvSpPr/>
            <p:nvPr/>
          </p:nvSpPr>
          <p:spPr>
            <a:xfrm>
              <a:off x="4704700" y="427700"/>
              <a:ext cx="92500" cy="203450"/>
            </a:xfrm>
            <a:custGeom>
              <a:rect b="b" l="l" r="r" t="t"/>
              <a:pathLst>
                <a:path extrusionOk="0" h="8138" w="3700">
                  <a:moveTo>
                    <a:pt x="3329" y="0"/>
                  </a:moveTo>
                  <a:lnTo>
                    <a:pt x="0" y="7953"/>
                  </a:lnTo>
                  <a:lnTo>
                    <a:pt x="555" y="8138"/>
                  </a:lnTo>
                  <a:lnTo>
                    <a:pt x="3699" y="185"/>
                  </a:lnTo>
                  <a:lnTo>
                    <a:pt x="332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34"/>
            <p:cNvSpPr/>
            <p:nvPr/>
          </p:nvSpPr>
          <p:spPr>
            <a:xfrm>
              <a:off x="4626075" y="395325"/>
              <a:ext cx="87900" cy="203475"/>
            </a:xfrm>
            <a:custGeom>
              <a:rect b="b" l="l" r="r" t="t"/>
              <a:pathLst>
                <a:path extrusionOk="0" h="8139" w="3516">
                  <a:moveTo>
                    <a:pt x="2960" y="0"/>
                  </a:moveTo>
                  <a:lnTo>
                    <a:pt x="1" y="7953"/>
                  </a:lnTo>
                  <a:lnTo>
                    <a:pt x="556" y="8138"/>
                  </a:lnTo>
                  <a:lnTo>
                    <a:pt x="3515" y="185"/>
                  </a:lnTo>
                  <a:lnTo>
                    <a:pt x="296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34"/>
            <p:cNvSpPr/>
            <p:nvPr/>
          </p:nvSpPr>
          <p:spPr>
            <a:xfrm>
              <a:off x="4547475" y="362950"/>
              <a:ext cx="78625" cy="208100"/>
            </a:xfrm>
            <a:custGeom>
              <a:rect b="b" l="l" r="r" t="t"/>
              <a:pathLst>
                <a:path extrusionOk="0" h="8324" w="3145">
                  <a:moveTo>
                    <a:pt x="2590" y="1"/>
                  </a:moveTo>
                  <a:lnTo>
                    <a:pt x="1" y="8139"/>
                  </a:lnTo>
                  <a:lnTo>
                    <a:pt x="556" y="8324"/>
                  </a:lnTo>
                  <a:lnTo>
                    <a:pt x="3145" y="186"/>
                  </a:lnTo>
                  <a:lnTo>
                    <a:pt x="25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34"/>
            <p:cNvSpPr/>
            <p:nvPr/>
          </p:nvSpPr>
          <p:spPr>
            <a:xfrm>
              <a:off x="4468875" y="339825"/>
              <a:ext cx="69375" cy="208100"/>
            </a:xfrm>
            <a:custGeom>
              <a:rect b="b" l="l" r="r" t="t"/>
              <a:pathLst>
                <a:path extrusionOk="0" h="8324" w="2775">
                  <a:moveTo>
                    <a:pt x="2220" y="1"/>
                  </a:moveTo>
                  <a:lnTo>
                    <a:pt x="1" y="8139"/>
                  </a:lnTo>
                  <a:lnTo>
                    <a:pt x="370" y="8324"/>
                  </a:lnTo>
                  <a:lnTo>
                    <a:pt x="277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34"/>
            <p:cNvSpPr/>
            <p:nvPr/>
          </p:nvSpPr>
          <p:spPr>
            <a:xfrm>
              <a:off x="4385650" y="316725"/>
              <a:ext cx="64750" cy="208075"/>
            </a:xfrm>
            <a:custGeom>
              <a:rect b="b" l="l" r="r" t="t"/>
              <a:pathLst>
                <a:path extrusionOk="0" h="8323" w="2590">
                  <a:moveTo>
                    <a:pt x="2035" y="0"/>
                  </a:moveTo>
                  <a:lnTo>
                    <a:pt x="0" y="8138"/>
                  </a:lnTo>
                  <a:lnTo>
                    <a:pt x="555" y="8323"/>
                  </a:lnTo>
                  <a:lnTo>
                    <a:pt x="259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34"/>
            <p:cNvSpPr/>
            <p:nvPr/>
          </p:nvSpPr>
          <p:spPr>
            <a:xfrm>
              <a:off x="4302425" y="293600"/>
              <a:ext cx="55500" cy="212725"/>
            </a:xfrm>
            <a:custGeom>
              <a:rect b="b" l="l" r="r" t="t"/>
              <a:pathLst>
                <a:path extrusionOk="0" h="8509" w="2220">
                  <a:moveTo>
                    <a:pt x="1850" y="0"/>
                  </a:moveTo>
                  <a:lnTo>
                    <a:pt x="0" y="8323"/>
                  </a:lnTo>
                  <a:lnTo>
                    <a:pt x="555" y="8508"/>
                  </a:lnTo>
                  <a:lnTo>
                    <a:pt x="2220" y="185"/>
                  </a:lnTo>
                  <a:lnTo>
                    <a:pt x="18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34"/>
            <p:cNvSpPr/>
            <p:nvPr/>
          </p:nvSpPr>
          <p:spPr>
            <a:xfrm>
              <a:off x="4223825" y="279725"/>
              <a:ext cx="46250" cy="212725"/>
            </a:xfrm>
            <a:custGeom>
              <a:rect b="b" l="l" r="r" t="t"/>
              <a:pathLst>
                <a:path extrusionOk="0" h="8509" w="1850">
                  <a:moveTo>
                    <a:pt x="1295" y="1"/>
                  </a:moveTo>
                  <a:lnTo>
                    <a:pt x="0" y="8323"/>
                  </a:lnTo>
                  <a:lnTo>
                    <a:pt x="370" y="8508"/>
                  </a:lnTo>
                  <a:lnTo>
                    <a:pt x="18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34"/>
            <p:cNvSpPr/>
            <p:nvPr/>
          </p:nvSpPr>
          <p:spPr>
            <a:xfrm>
              <a:off x="4140600" y="261225"/>
              <a:ext cx="41625" cy="217350"/>
            </a:xfrm>
            <a:custGeom>
              <a:rect b="b" l="l" r="r" t="t"/>
              <a:pathLst>
                <a:path extrusionOk="0" h="8694" w="1665">
                  <a:moveTo>
                    <a:pt x="1110" y="1"/>
                  </a:moveTo>
                  <a:lnTo>
                    <a:pt x="0" y="8509"/>
                  </a:lnTo>
                  <a:lnTo>
                    <a:pt x="370" y="8693"/>
                  </a:lnTo>
                  <a:lnTo>
                    <a:pt x="1665" y="186"/>
                  </a:lnTo>
                  <a:lnTo>
                    <a:pt x="111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34"/>
            <p:cNvSpPr/>
            <p:nvPr/>
          </p:nvSpPr>
          <p:spPr>
            <a:xfrm>
              <a:off x="4057350" y="251975"/>
              <a:ext cx="32400" cy="212725"/>
            </a:xfrm>
            <a:custGeom>
              <a:rect b="b" l="l" r="r" t="t"/>
              <a:pathLst>
                <a:path extrusionOk="0" h="8509" w="1296">
                  <a:moveTo>
                    <a:pt x="741" y="1"/>
                  </a:moveTo>
                  <a:lnTo>
                    <a:pt x="1" y="8509"/>
                  </a:lnTo>
                  <a:lnTo>
                    <a:pt x="371" y="8509"/>
                  </a:lnTo>
                  <a:lnTo>
                    <a:pt x="129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34"/>
            <p:cNvSpPr/>
            <p:nvPr/>
          </p:nvSpPr>
          <p:spPr>
            <a:xfrm>
              <a:off x="3969500" y="242725"/>
              <a:ext cx="27775" cy="217350"/>
            </a:xfrm>
            <a:custGeom>
              <a:rect b="b" l="l" r="r" t="t"/>
              <a:pathLst>
                <a:path extrusionOk="0" h="8694" w="1111">
                  <a:moveTo>
                    <a:pt x="741" y="1"/>
                  </a:moveTo>
                  <a:lnTo>
                    <a:pt x="1" y="8509"/>
                  </a:lnTo>
                  <a:lnTo>
                    <a:pt x="556" y="8694"/>
                  </a:lnTo>
                  <a:lnTo>
                    <a:pt x="111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34"/>
            <p:cNvSpPr/>
            <p:nvPr/>
          </p:nvSpPr>
          <p:spPr>
            <a:xfrm>
              <a:off x="3886275" y="238125"/>
              <a:ext cx="23150" cy="217325"/>
            </a:xfrm>
            <a:custGeom>
              <a:rect b="b" l="l" r="r" t="t"/>
              <a:pathLst>
                <a:path extrusionOk="0" h="8693" w="926">
                  <a:moveTo>
                    <a:pt x="371" y="0"/>
                  </a:moveTo>
                  <a:lnTo>
                    <a:pt x="1" y="8693"/>
                  </a:lnTo>
                  <a:lnTo>
                    <a:pt x="556" y="8693"/>
                  </a:lnTo>
                  <a:lnTo>
                    <a:pt x="925" y="185"/>
                  </a:lnTo>
                  <a:lnTo>
                    <a:pt x="3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87" name="Shape 87"/>
        <p:cNvGrpSpPr/>
        <p:nvPr/>
      </p:nvGrpSpPr>
      <p:grpSpPr>
        <a:xfrm>
          <a:off x="0" y="0"/>
          <a:ext cx="0" cy="0"/>
          <a:chOff x="0" y="0"/>
          <a:chExt cx="0" cy="0"/>
        </a:xfrm>
      </p:grpSpPr>
      <p:sp>
        <p:nvSpPr>
          <p:cNvPr id="88" name="Google Shape;88;p17"/>
          <p:cNvSpPr/>
          <p:nvPr/>
        </p:nvSpPr>
        <p:spPr>
          <a:xfrm>
            <a:off x="2716950" y="673200"/>
            <a:ext cx="6427200" cy="44703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9" name="Google Shape;89;p17"/>
          <p:cNvPicPr preferRelativeResize="0"/>
          <p:nvPr/>
        </p:nvPicPr>
        <p:blipFill rotWithShape="1">
          <a:blip r:embed="rId3">
            <a:alphaModFix/>
          </a:blip>
          <a:srcRect b="0" l="9116" r="9124" t="0"/>
          <a:stretch/>
        </p:blipFill>
        <p:spPr>
          <a:xfrm>
            <a:off x="3266900" y="348600"/>
            <a:ext cx="5877100" cy="4794513"/>
          </a:xfrm>
          <a:prstGeom prst="rect">
            <a:avLst/>
          </a:prstGeom>
          <a:noFill/>
          <a:ln>
            <a:noFill/>
          </a:ln>
        </p:spPr>
      </p:pic>
      <p:sp>
        <p:nvSpPr>
          <p:cNvPr id="90" name="Google Shape;90;p17"/>
          <p:cNvSpPr txBox="1"/>
          <p:nvPr>
            <p:ph idx="1" type="subTitle"/>
          </p:nvPr>
        </p:nvSpPr>
        <p:spPr>
          <a:xfrm>
            <a:off x="699838" y="3385050"/>
            <a:ext cx="1810500" cy="63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Venus has a beautiful name, but it’s terribly hot</a:t>
            </a:r>
            <a:endParaRPr>
              <a:solidFill>
                <a:srgbClr val="434343"/>
              </a:solidFill>
            </a:endParaRPr>
          </a:p>
        </p:txBody>
      </p:sp>
      <p:sp>
        <p:nvSpPr>
          <p:cNvPr id="91" name="Google Shape;91;p17"/>
          <p:cNvSpPr txBox="1"/>
          <p:nvPr>
            <p:ph idx="2" type="subTitle"/>
          </p:nvPr>
        </p:nvSpPr>
        <p:spPr>
          <a:xfrm>
            <a:off x="699838" y="2587300"/>
            <a:ext cx="1810500" cy="63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Mercury is the closest planet to the Sun</a:t>
            </a:r>
            <a:endParaRPr>
              <a:solidFill>
                <a:srgbClr val="434343"/>
              </a:solidFill>
            </a:endParaRPr>
          </a:p>
        </p:txBody>
      </p:sp>
      <p:sp>
        <p:nvSpPr>
          <p:cNvPr id="92" name="Google Shape;92;p17"/>
          <p:cNvSpPr txBox="1"/>
          <p:nvPr>
            <p:ph idx="4" type="subTitle"/>
          </p:nvPr>
        </p:nvSpPr>
        <p:spPr>
          <a:xfrm>
            <a:off x="699838" y="991800"/>
            <a:ext cx="1810500" cy="63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434343"/>
                </a:solidFill>
              </a:rPr>
              <a:t>Jupiter is the biggest planet in our Solar System</a:t>
            </a:r>
            <a:endParaRPr>
              <a:solidFill>
                <a:srgbClr val="434343"/>
              </a:solidFill>
            </a:endParaRPr>
          </a:p>
        </p:txBody>
      </p:sp>
      <p:sp>
        <p:nvSpPr>
          <p:cNvPr id="93" name="Google Shape;93;p17"/>
          <p:cNvSpPr txBox="1"/>
          <p:nvPr>
            <p:ph idx="3" type="subTitle"/>
          </p:nvPr>
        </p:nvSpPr>
        <p:spPr>
          <a:xfrm>
            <a:off x="699838" y="1789550"/>
            <a:ext cx="1810500" cy="63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434343"/>
                </a:solidFill>
              </a:rPr>
              <a:t>Despite being red, Mars is a cold place, not hot</a:t>
            </a:r>
            <a:endParaRPr>
              <a:solidFill>
                <a:srgbClr val="434343"/>
              </a:solidFill>
            </a:endParaRPr>
          </a:p>
        </p:txBody>
      </p:sp>
      <p:sp>
        <p:nvSpPr>
          <p:cNvPr id="94" name="Google Shape;94;p17"/>
          <p:cNvSpPr/>
          <p:nvPr/>
        </p:nvSpPr>
        <p:spPr>
          <a:xfrm>
            <a:off x="3757850" y="673200"/>
            <a:ext cx="1628400" cy="4515300"/>
          </a:xfrm>
          <a:prstGeom prst="rect">
            <a:avLst/>
          </a:prstGeom>
          <a:noFill/>
          <a:ln cap="flat" cmpd="sng" w="38100">
            <a:solidFill>
              <a:srgbClr val="FFF5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p:nvPr/>
        </p:nvSpPr>
        <p:spPr>
          <a:xfrm>
            <a:off x="2824666" y="1921238"/>
            <a:ext cx="284850" cy="327766"/>
          </a:xfrm>
          <a:custGeom>
            <a:rect b="b" l="l" r="r" t="t"/>
            <a:pathLst>
              <a:path extrusionOk="0" h="208768" w="181433">
                <a:moveTo>
                  <a:pt x="134166" y="27499"/>
                </a:moveTo>
                <a:lnTo>
                  <a:pt x="134166" y="70720"/>
                </a:lnTo>
                <a:cubicBezTo>
                  <a:pt x="134166" y="71568"/>
                  <a:pt x="133775" y="72383"/>
                  <a:pt x="133090" y="72873"/>
                </a:cubicBezTo>
                <a:lnTo>
                  <a:pt x="99850" y="97305"/>
                </a:lnTo>
                <a:cubicBezTo>
                  <a:pt x="95055" y="100795"/>
                  <a:pt x="95055" y="107972"/>
                  <a:pt x="99850" y="111462"/>
                </a:cubicBezTo>
                <a:lnTo>
                  <a:pt x="112963" y="121118"/>
                </a:lnTo>
                <a:lnTo>
                  <a:pt x="68470" y="121118"/>
                </a:lnTo>
                <a:lnTo>
                  <a:pt x="81583" y="111462"/>
                </a:lnTo>
                <a:cubicBezTo>
                  <a:pt x="86378" y="107972"/>
                  <a:pt x="86378" y="100795"/>
                  <a:pt x="81583" y="97305"/>
                </a:cubicBezTo>
                <a:lnTo>
                  <a:pt x="48343" y="72873"/>
                </a:lnTo>
                <a:cubicBezTo>
                  <a:pt x="47658" y="72383"/>
                  <a:pt x="47267" y="71568"/>
                  <a:pt x="47267" y="70720"/>
                </a:cubicBezTo>
                <a:lnTo>
                  <a:pt x="47267" y="27499"/>
                </a:lnTo>
                <a:close/>
                <a:moveTo>
                  <a:pt x="23357" y="27499"/>
                </a:moveTo>
                <a:lnTo>
                  <a:pt x="23357" y="181269"/>
                </a:lnTo>
                <a:lnTo>
                  <a:pt x="18072" y="181269"/>
                </a:lnTo>
                <a:lnTo>
                  <a:pt x="18072" y="27499"/>
                </a:lnTo>
                <a:close/>
                <a:moveTo>
                  <a:pt x="41134" y="27499"/>
                </a:moveTo>
                <a:lnTo>
                  <a:pt x="41134" y="70720"/>
                </a:lnTo>
                <a:cubicBezTo>
                  <a:pt x="41134" y="73493"/>
                  <a:pt x="42472" y="76135"/>
                  <a:pt x="44723" y="77798"/>
                </a:cubicBezTo>
                <a:lnTo>
                  <a:pt x="77962" y="102231"/>
                </a:lnTo>
                <a:cubicBezTo>
                  <a:pt x="79430" y="103307"/>
                  <a:pt x="79430" y="105460"/>
                  <a:pt x="77962" y="106536"/>
                </a:cubicBezTo>
                <a:lnTo>
                  <a:pt x="44723" y="130969"/>
                </a:lnTo>
                <a:cubicBezTo>
                  <a:pt x="42472" y="132632"/>
                  <a:pt x="41134" y="135275"/>
                  <a:pt x="41134" y="138047"/>
                </a:cubicBezTo>
                <a:lnTo>
                  <a:pt x="41134" y="181269"/>
                </a:lnTo>
                <a:lnTo>
                  <a:pt x="29489" y="181269"/>
                </a:lnTo>
                <a:lnTo>
                  <a:pt x="29489" y="27499"/>
                </a:lnTo>
                <a:close/>
                <a:moveTo>
                  <a:pt x="121281" y="127217"/>
                </a:moveTo>
                <a:lnTo>
                  <a:pt x="133090" y="135894"/>
                </a:lnTo>
                <a:cubicBezTo>
                  <a:pt x="133775" y="136384"/>
                  <a:pt x="134166" y="137199"/>
                  <a:pt x="134166" y="138047"/>
                </a:cubicBezTo>
                <a:lnTo>
                  <a:pt x="134166" y="181269"/>
                </a:lnTo>
                <a:lnTo>
                  <a:pt x="47267" y="181269"/>
                </a:lnTo>
                <a:lnTo>
                  <a:pt x="47267" y="138047"/>
                </a:lnTo>
                <a:cubicBezTo>
                  <a:pt x="47267" y="137232"/>
                  <a:pt x="47658" y="136416"/>
                  <a:pt x="48343" y="135894"/>
                </a:cubicBezTo>
                <a:lnTo>
                  <a:pt x="60152" y="127217"/>
                </a:lnTo>
                <a:close/>
                <a:moveTo>
                  <a:pt x="151944" y="27499"/>
                </a:moveTo>
                <a:lnTo>
                  <a:pt x="151944" y="181269"/>
                </a:lnTo>
                <a:lnTo>
                  <a:pt x="140299" y="181269"/>
                </a:lnTo>
                <a:lnTo>
                  <a:pt x="140299" y="138047"/>
                </a:lnTo>
                <a:cubicBezTo>
                  <a:pt x="140299" y="135275"/>
                  <a:pt x="138961" y="132632"/>
                  <a:pt x="136711" y="130969"/>
                </a:cubicBezTo>
                <a:lnTo>
                  <a:pt x="103471" y="106536"/>
                </a:lnTo>
                <a:cubicBezTo>
                  <a:pt x="102003" y="105460"/>
                  <a:pt x="102003" y="103307"/>
                  <a:pt x="103471" y="102231"/>
                </a:cubicBezTo>
                <a:lnTo>
                  <a:pt x="136711" y="77798"/>
                </a:lnTo>
                <a:cubicBezTo>
                  <a:pt x="138961" y="76135"/>
                  <a:pt x="140299" y="73493"/>
                  <a:pt x="140299" y="70720"/>
                </a:cubicBezTo>
                <a:lnTo>
                  <a:pt x="140299" y="27499"/>
                </a:lnTo>
                <a:close/>
                <a:moveTo>
                  <a:pt x="173473" y="187401"/>
                </a:moveTo>
                <a:cubicBezTo>
                  <a:pt x="174452" y="187401"/>
                  <a:pt x="175300" y="188217"/>
                  <a:pt x="175300" y="189228"/>
                </a:cubicBezTo>
                <a:lnTo>
                  <a:pt x="175300" y="200808"/>
                </a:lnTo>
                <a:cubicBezTo>
                  <a:pt x="175300" y="201819"/>
                  <a:pt x="174452" y="202635"/>
                  <a:pt x="173473" y="202635"/>
                </a:cubicBezTo>
                <a:lnTo>
                  <a:pt x="7960" y="202635"/>
                </a:lnTo>
                <a:cubicBezTo>
                  <a:pt x="6981" y="202635"/>
                  <a:pt x="6133" y="201819"/>
                  <a:pt x="6133" y="200808"/>
                </a:cubicBezTo>
                <a:lnTo>
                  <a:pt x="6133" y="189228"/>
                </a:lnTo>
                <a:cubicBezTo>
                  <a:pt x="6133" y="188217"/>
                  <a:pt x="6981" y="187401"/>
                  <a:pt x="7960" y="187401"/>
                </a:cubicBezTo>
                <a:close/>
                <a:moveTo>
                  <a:pt x="7960" y="0"/>
                </a:moveTo>
                <a:cubicBezTo>
                  <a:pt x="3589" y="0"/>
                  <a:pt x="1" y="3556"/>
                  <a:pt x="1" y="7959"/>
                </a:cubicBezTo>
                <a:lnTo>
                  <a:pt x="1" y="19539"/>
                </a:lnTo>
                <a:cubicBezTo>
                  <a:pt x="1" y="23910"/>
                  <a:pt x="3589" y="27499"/>
                  <a:pt x="7960" y="27499"/>
                </a:cubicBezTo>
                <a:lnTo>
                  <a:pt x="11972" y="27499"/>
                </a:lnTo>
                <a:lnTo>
                  <a:pt x="11972" y="181269"/>
                </a:lnTo>
                <a:lnTo>
                  <a:pt x="7960" y="181269"/>
                </a:lnTo>
                <a:cubicBezTo>
                  <a:pt x="3589" y="181269"/>
                  <a:pt x="1" y="184857"/>
                  <a:pt x="1" y="189228"/>
                </a:cubicBezTo>
                <a:lnTo>
                  <a:pt x="1" y="200808"/>
                </a:lnTo>
                <a:cubicBezTo>
                  <a:pt x="1" y="205212"/>
                  <a:pt x="3589" y="208767"/>
                  <a:pt x="7960" y="208767"/>
                </a:cubicBezTo>
                <a:lnTo>
                  <a:pt x="173473" y="208767"/>
                </a:lnTo>
                <a:cubicBezTo>
                  <a:pt x="177844" y="208767"/>
                  <a:pt x="181432" y="205212"/>
                  <a:pt x="181432" y="200808"/>
                </a:cubicBezTo>
                <a:lnTo>
                  <a:pt x="181432" y="189228"/>
                </a:lnTo>
                <a:cubicBezTo>
                  <a:pt x="181432" y="184857"/>
                  <a:pt x="177844" y="181269"/>
                  <a:pt x="173473" y="181269"/>
                </a:cubicBezTo>
                <a:lnTo>
                  <a:pt x="169461" y="181269"/>
                </a:lnTo>
                <a:lnTo>
                  <a:pt x="169461" y="110777"/>
                </a:lnTo>
                <a:cubicBezTo>
                  <a:pt x="169461" y="109081"/>
                  <a:pt x="168091" y="107711"/>
                  <a:pt x="166427" y="107711"/>
                </a:cubicBezTo>
                <a:cubicBezTo>
                  <a:pt x="164731" y="107711"/>
                  <a:pt x="163361" y="109081"/>
                  <a:pt x="163361" y="110777"/>
                </a:cubicBezTo>
                <a:lnTo>
                  <a:pt x="163361" y="181269"/>
                </a:lnTo>
                <a:lnTo>
                  <a:pt x="158077" y="181269"/>
                </a:lnTo>
                <a:lnTo>
                  <a:pt x="158077" y="27499"/>
                </a:lnTo>
                <a:lnTo>
                  <a:pt x="163361" y="27499"/>
                </a:lnTo>
                <a:lnTo>
                  <a:pt x="163361" y="96522"/>
                </a:lnTo>
                <a:cubicBezTo>
                  <a:pt x="163361" y="98186"/>
                  <a:pt x="164731" y="99556"/>
                  <a:pt x="166427" y="99556"/>
                </a:cubicBezTo>
                <a:cubicBezTo>
                  <a:pt x="168091" y="99556"/>
                  <a:pt x="169461" y="98186"/>
                  <a:pt x="169461" y="96522"/>
                </a:cubicBezTo>
                <a:lnTo>
                  <a:pt x="169461" y="27499"/>
                </a:lnTo>
                <a:lnTo>
                  <a:pt x="173473" y="27499"/>
                </a:lnTo>
                <a:cubicBezTo>
                  <a:pt x="177844" y="27499"/>
                  <a:pt x="181432" y="23910"/>
                  <a:pt x="181432" y="19539"/>
                </a:cubicBezTo>
                <a:lnTo>
                  <a:pt x="181432" y="7959"/>
                </a:lnTo>
                <a:cubicBezTo>
                  <a:pt x="181432" y="3556"/>
                  <a:pt x="177844" y="0"/>
                  <a:pt x="173473" y="0"/>
                </a:cubicBezTo>
                <a:lnTo>
                  <a:pt x="97860" y="0"/>
                </a:lnTo>
                <a:cubicBezTo>
                  <a:pt x="96164" y="0"/>
                  <a:pt x="94794" y="1370"/>
                  <a:pt x="94794" y="3066"/>
                </a:cubicBezTo>
                <a:cubicBezTo>
                  <a:pt x="94794" y="4763"/>
                  <a:pt x="96164" y="6133"/>
                  <a:pt x="97860" y="6133"/>
                </a:cubicBezTo>
                <a:lnTo>
                  <a:pt x="173473" y="6133"/>
                </a:lnTo>
                <a:cubicBezTo>
                  <a:pt x="174452" y="6133"/>
                  <a:pt x="175300" y="6948"/>
                  <a:pt x="175300" y="7959"/>
                </a:cubicBezTo>
                <a:lnTo>
                  <a:pt x="175300" y="19539"/>
                </a:lnTo>
                <a:cubicBezTo>
                  <a:pt x="175300" y="20551"/>
                  <a:pt x="174452" y="21366"/>
                  <a:pt x="173473" y="21366"/>
                </a:cubicBezTo>
                <a:lnTo>
                  <a:pt x="7960" y="21366"/>
                </a:lnTo>
                <a:cubicBezTo>
                  <a:pt x="6981" y="21366"/>
                  <a:pt x="6133" y="20551"/>
                  <a:pt x="6133" y="19539"/>
                </a:cubicBezTo>
                <a:lnTo>
                  <a:pt x="6133" y="7959"/>
                </a:lnTo>
                <a:cubicBezTo>
                  <a:pt x="6133" y="6948"/>
                  <a:pt x="6981" y="6133"/>
                  <a:pt x="7960" y="6133"/>
                </a:cubicBezTo>
                <a:lnTo>
                  <a:pt x="83573" y="6133"/>
                </a:lnTo>
                <a:cubicBezTo>
                  <a:pt x="85269" y="6133"/>
                  <a:pt x="86639" y="4763"/>
                  <a:pt x="86639" y="3066"/>
                </a:cubicBezTo>
                <a:cubicBezTo>
                  <a:pt x="86639" y="1370"/>
                  <a:pt x="85269" y="0"/>
                  <a:pt x="8357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17"/>
          <p:cNvGrpSpPr/>
          <p:nvPr/>
        </p:nvGrpSpPr>
        <p:grpSpPr>
          <a:xfrm>
            <a:off x="2818910" y="3540070"/>
            <a:ext cx="296372" cy="327766"/>
            <a:chOff x="1443425" y="238125"/>
            <a:chExt cx="4719300" cy="5219200"/>
          </a:xfrm>
        </p:grpSpPr>
        <p:sp>
          <p:nvSpPr>
            <p:cNvPr id="97" name="Google Shape;97;p17"/>
            <p:cNvSpPr/>
            <p:nvPr/>
          </p:nvSpPr>
          <p:spPr>
            <a:xfrm>
              <a:off x="1443425" y="2303775"/>
              <a:ext cx="4643450" cy="3153550"/>
            </a:xfrm>
            <a:custGeom>
              <a:rect b="b" l="l" r="r" t="t"/>
              <a:pathLst>
                <a:path extrusionOk="0" h="126142" w="185738">
                  <a:moveTo>
                    <a:pt x="177811" y="6133"/>
                  </a:moveTo>
                  <a:cubicBezTo>
                    <a:pt x="178790" y="6133"/>
                    <a:pt x="179638" y="6948"/>
                    <a:pt x="179638" y="7959"/>
                  </a:cubicBezTo>
                  <a:lnTo>
                    <a:pt x="179638" y="18169"/>
                  </a:lnTo>
                  <a:cubicBezTo>
                    <a:pt x="179638" y="19181"/>
                    <a:pt x="178790" y="19996"/>
                    <a:pt x="177811" y="19996"/>
                  </a:cubicBezTo>
                  <a:lnTo>
                    <a:pt x="127707" y="19996"/>
                  </a:lnTo>
                  <a:cubicBezTo>
                    <a:pt x="126728" y="19996"/>
                    <a:pt x="125880" y="19181"/>
                    <a:pt x="125880" y="18169"/>
                  </a:cubicBezTo>
                  <a:lnTo>
                    <a:pt x="125880" y="7959"/>
                  </a:lnTo>
                  <a:cubicBezTo>
                    <a:pt x="125880" y="6948"/>
                    <a:pt x="126728" y="6133"/>
                    <a:pt x="127707" y="6133"/>
                  </a:cubicBezTo>
                  <a:close/>
                  <a:moveTo>
                    <a:pt x="177811" y="26129"/>
                  </a:moveTo>
                  <a:cubicBezTo>
                    <a:pt x="178790" y="26129"/>
                    <a:pt x="179638" y="26977"/>
                    <a:pt x="179638" y="27955"/>
                  </a:cubicBezTo>
                  <a:lnTo>
                    <a:pt x="179638" y="38165"/>
                  </a:lnTo>
                  <a:cubicBezTo>
                    <a:pt x="179638" y="39177"/>
                    <a:pt x="178790" y="40025"/>
                    <a:pt x="177811" y="40025"/>
                  </a:cubicBezTo>
                  <a:lnTo>
                    <a:pt x="127707" y="40025"/>
                  </a:lnTo>
                  <a:cubicBezTo>
                    <a:pt x="126728" y="40025"/>
                    <a:pt x="125880" y="39177"/>
                    <a:pt x="125880" y="38165"/>
                  </a:cubicBezTo>
                  <a:lnTo>
                    <a:pt x="125880" y="27955"/>
                  </a:lnTo>
                  <a:cubicBezTo>
                    <a:pt x="125880" y="26977"/>
                    <a:pt x="126728" y="26129"/>
                    <a:pt x="127707" y="26129"/>
                  </a:cubicBezTo>
                  <a:close/>
                  <a:moveTo>
                    <a:pt x="177811" y="46125"/>
                  </a:moveTo>
                  <a:cubicBezTo>
                    <a:pt x="178790" y="46125"/>
                    <a:pt x="179638" y="46973"/>
                    <a:pt x="179638" y="47951"/>
                  </a:cubicBezTo>
                  <a:lnTo>
                    <a:pt x="179638" y="58194"/>
                  </a:lnTo>
                  <a:cubicBezTo>
                    <a:pt x="179638" y="59173"/>
                    <a:pt x="178790" y="60021"/>
                    <a:pt x="177811" y="60021"/>
                  </a:cubicBezTo>
                  <a:lnTo>
                    <a:pt x="127707" y="60021"/>
                  </a:lnTo>
                  <a:cubicBezTo>
                    <a:pt x="126728" y="60021"/>
                    <a:pt x="125880" y="59173"/>
                    <a:pt x="125880" y="58194"/>
                  </a:cubicBezTo>
                  <a:lnTo>
                    <a:pt x="125880" y="47951"/>
                  </a:lnTo>
                  <a:cubicBezTo>
                    <a:pt x="125880" y="46973"/>
                    <a:pt x="126728" y="46125"/>
                    <a:pt x="127707" y="46125"/>
                  </a:cubicBezTo>
                  <a:close/>
                  <a:moveTo>
                    <a:pt x="117921" y="66121"/>
                  </a:moveTo>
                  <a:cubicBezTo>
                    <a:pt x="118932" y="66121"/>
                    <a:pt x="119748" y="66969"/>
                    <a:pt x="119748" y="67980"/>
                  </a:cubicBezTo>
                  <a:lnTo>
                    <a:pt x="119748" y="78190"/>
                  </a:lnTo>
                  <a:cubicBezTo>
                    <a:pt x="119748" y="79169"/>
                    <a:pt x="118932" y="80017"/>
                    <a:pt x="117921" y="80017"/>
                  </a:cubicBezTo>
                  <a:lnTo>
                    <a:pt x="67817" y="80017"/>
                  </a:lnTo>
                  <a:cubicBezTo>
                    <a:pt x="66838" y="80017"/>
                    <a:pt x="65990" y="79169"/>
                    <a:pt x="65990" y="78190"/>
                  </a:cubicBezTo>
                  <a:lnTo>
                    <a:pt x="65990" y="67980"/>
                  </a:lnTo>
                  <a:cubicBezTo>
                    <a:pt x="65990" y="66969"/>
                    <a:pt x="66838" y="66121"/>
                    <a:pt x="67817" y="66121"/>
                  </a:cubicBezTo>
                  <a:close/>
                  <a:moveTo>
                    <a:pt x="177811" y="66121"/>
                  </a:moveTo>
                  <a:cubicBezTo>
                    <a:pt x="178790" y="66121"/>
                    <a:pt x="179638" y="66969"/>
                    <a:pt x="179638" y="67980"/>
                  </a:cubicBezTo>
                  <a:lnTo>
                    <a:pt x="179638" y="78190"/>
                  </a:lnTo>
                  <a:cubicBezTo>
                    <a:pt x="179638" y="79169"/>
                    <a:pt x="178790" y="80017"/>
                    <a:pt x="177811" y="80017"/>
                  </a:cubicBezTo>
                  <a:lnTo>
                    <a:pt x="127707" y="80017"/>
                  </a:lnTo>
                  <a:cubicBezTo>
                    <a:pt x="126728" y="80017"/>
                    <a:pt x="125880" y="79169"/>
                    <a:pt x="125880" y="78190"/>
                  </a:cubicBezTo>
                  <a:lnTo>
                    <a:pt x="125880" y="67980"/>
                  </a:lnTo>
                  <a:cubicBezTo>
                    <a:pt x="125880" y="66969"/>
                    <a:pt x="126728" y="66121"/>
                    <a:pt x="127707" y="66121"/>
                  </a:cubicBezTo>
                  <a:close/>
                  <a:moveTo>
                    <a:pt x="58031" y="86149"/>
                  </a:moveTo>
                  <a:cubicBezTo>
                    <a:pt x="59042" y="86149"/>
                    <a:pt x="59890" y="86965"/>
                    <a:pt x="59890" y="87976"/>
                  </a:cubicBezTo>
                  <a:lnTo>
                    <a:pt x="59890" y="98186"/>
                  </a:lnTo>
                  <a:cubicBezTo>
                    <a:pt x="59890" y="99197"/>
                    <a:pt x="59042" y="100013"/>
                    <a:pt x="58031" y="100013"/>
                  </a:cubicBezTo>
                  <a:lnTo>
                    <a:pt x="7959" y="100013"/>
                  </a:lnTo>
                  <a:cubicBezTo>
                    <a:pt x="6948" y="100013"/>
                    <a:pt x="6133" y="99197"/>
                    <a:pt x="6133" y="98186"/>
                  </a:cubicBezTo>
                  <a:lnTo>
                    <a:pt x="6133" y="87976"/>
                  </a:lnTo>
                  <a:cubicBezTo>
                    <a:pt x="6133" y="86965"/>
                    <a:pt x="6948" y="86149"/>
                    <a:pt x="7959" y="86149"/>
                  </a:cubicBezTo>
                  <a:close/>
                  <a:moveTo>
                    <a:pt x="117921" y="86149"/>
                  </a:moveTo>
                  <a:cubicBezTo>
                    <a:pt x="118932" y="86149"/>
                    <a:pt x="119748" y="86965"/>
                    <a:pt x="119748" y="87976"/>
                  </a:cubicBezTo>
                  <a:lnTo>
                    <a:pt x="119748" y="98186"/>
                  </a:lnTo>
                  <a:cubicBezTo>
                    <a:pt x="119748" y="99197"/>
                    <a:pt x="118932" y="100013"/>
                    <a:pt x="117921" y="100013"/>
                  </a:cubicBezTo>
                  <a:lnTo>
                    <a:pt x="67817" y="100013"/>
                  </a:lnTo>
                  <a:cubicBezTo>
                    <a:pt x="66838" y="100013"/>
                    <a:pt x="65990" y="99197"/>
                    <a:pt x="65990" y="98186"/>
                  </a:cubicBezTo>
                  <a:lnTo>
                    <a:pt x="65990" y="87976"/>
                  </a:lnTo>
                  <a:cubicBezTo>
                    <a:pt x="65990" y="86965"/>
                    <a:pt x="66838" y="86149"/>
                    <a:pt x="67817" y="86149"/>
                  </a:cubicBezTo>
                  <a:close/>
                  <a:moveTo>
                    <a:pt x="177811" y="86149"/>
                  </a:moveTo>
                  <a:cubicBezTo>
                    <a:pt x="178790" y="86149"/>
                    <a:pt x="179638" y="86965"/>
                    <a:pt x="179638" y="87976"/>
                  </a:cubicBezTo>
                  <a:lnTo>
                    <a:pt x="179638" y="98186"/>
                  </a:lnTo>
                  <a:cubicBezTo>
                    <a:pt x="179638" y="99197"/>
                    <a:pt x="178790" y="100013"/>
                    <a:pt x="177811" y="100013"/>
                  </a:cubicBezTo>
                  <a:lnTo>
                    <a:pt x="127707" y="100013"/>
                  </a:lnTo>
                  <a:cubicBezTo>
                    <a:pt x="126728" y="100013"/>
                    <a:pt x="125880" y="99197"/>
                    <a:pt x="125880" y="98186"/>
                  </a:cubicBezTo>
                  <a:lnTo>
                    <a:pt x="125880" y="87976"/>
                  </a:lnTo>
                  <a:cubicBezTo>
                    <a:pt x="125880" y="86965"/>
                    <a:pt x="126728" y="86149"/>
                    <a:pt x="127707" y="86149"/>
                  </a:cubicBezTo>
                  <a:close/>
                  <a:moveTo>
                    <a:pt x="58031" y="106145"/>
                  </a:moveTo>
                  <a:cubicBezTo>
                    <a:pt x="59042" y="106145"/>
                    <a:pt x="59890" y="106993"/>
                    <a:pt x="59890" y="107972"/>
                  </a:cubicBezTo>
                  <a:lnTo>
                    <a:pt x="59890" y="118182"/>
                  </a:lnTo>
                  <a:cubicBezTo>
                    <a:pt x="59890" y="119193"/>
                    <a:pt x="59042" y="120009"/>
                    <a:pt x="58031" y="120009"/>
                  </a:cubicBezTo>
                  <a:lnTo>
                    <a:pt x="7959" y="120009"/>
                  </a:lnTo>
                  <a:cubicBezTo>
                    <a:pt x="6948" y="120009"/>
                    <a:pt x="6133" y="119193"/>
                    <a:pt x="6133" y="118182"/>
                  </a:cubicBezTo>
                  <a:lnTo>
                    <a:pt x="6133" y="107972"/>
                  </a:lnTo>
                  <a:cubicBezTo>
                    <a:pt x="6133" y="106993"/>
                    <a:pt x="6948" y="106145"/>
                    <a:pt x="7959" y="106145"/>
                  </a:cubicBezTo>
                  <a:close/>
                  <a:moveTo>
                    <a:pt x="117921" y="106145"/>
                  </a:moveTo>
                  <a:cubicBezTo>
                    <a:pt x="118932" y="106145"/>
                    <a:pt x="119748" y="106993"/>
                    <a:pt x="119748" y="107972"/>
                  </a:cubicBezTo>
                  <a:lnTo>
                    <a:pt x="119748" y="118182"/>
                  </a:lnTo>
                  <a:cubicBezTo>
                    <a:pt x="119748" y="119193"/>
                    <a:pt x="118932" y="120009"/>
                    <a:pt x="117921" y="120009"/>
                  </a:cubicBezTo>
                  <a:lnTo>
                    <a:pt x="67817" y="120009"/>
                  </a:lnTo>
                  <a:cubicBezTo>
                    <a:pt x="66838" y="120009"/>
                    <a:pt x="65990" y="119193"/>
                    <a:pt x="65990" y="118182"/>
                  </a:cubicBezTo>
                  <a:lnTo>
                    <a:pt x="65990" y="107972"/>
                  </a:lnTo>
                  <a:cubicBezTo>
                    <a:pt x="65990" y="106993"/>
                    <a:pt x="66838" y="106145"/>
                    <a:pt x="67817" y="106145"/>
                  </a:cubicBezTo>
                  <a:close/>
                  <a:moveTo>
                    <a:pt x="177811" y="106145"/>
                  </a:moveTo>
                  <a:cubicBezTo>
                    <a:pt x="178790" y="106145"/>
                    <a:pt x="179638" y="106993"/>
                    <a:pt x="179638" y="107972"/>
                  </a:cubicBezTo>
                  <a:lnTo>
                    <a:pt x="179638" y="118182"/>
                  </a:lnTo>
                  <a:cubicBezTo>
                    <a:pt x="179638" y="119193"/>
                    <a:pt x="178790" y="120009"/>
                    <a:pt x="177811" y="120009"/>
                  </a:cubicBezTo>
                  <a:lnTo>
                    <a:pt x="127707" y="120009"/>
                  </a:lnTo>
                  <a:cubicBezTo>
                    <a:pt x="126728" y="120009"/>
                    <a:pt x="125880" y="119193"/>
                    <a:pt x="125880" y="118182"/>
                  </a:cubicBezTo>
                  <a:lnTo>
                    <a:pt x="125880" y="107972"/>
                  </a:lnTo>
                  <a:cubicBezTo>
                    <a:pt x="125880" y="106993"/>
                    <a:pt x="126728" y="106145"/>
                    <a:pt x="127707" y="106145"/>
                  </a:cubicBezTo>
                  <a:close/>
                  <a:moveTo>
                    <a:pt x="127707" y="0"/>
                  </a:moveTo>
                  <a:cubicBezTo>
                    <a:pt x="123336" y="0"/>
                    <a:pt x="119748" y="3556"/>
                    <a:pt x="119748" y="7959"/>
                  </a:cubicBezTo>
                  <a:lnTo>
                    <a:pt x="119748" y="18169"/>
                  </a:lnTo>
                  <a:cubicBezTo>
                    <a:pt x="119748" y="20029"/>
                    <a:pt x="120400" y="21725"/>
                    <a:pt x="121444" y="23062"/>
                  </a:cubicBezTo>
                  <a:cubicBezTo>
                    <a:pt x="120400" y="24432"/>
                    <a:pt x="119748" y="26129"/>
                    <a:pt x="119748" y="27955"/>
                  </a:cubicBezTo>
                  <a:lnTo>
                    <a:pt x="119748" y="38165"/>
                  </a:lnTo>
                  <a:cubicBezTo>
                    <a:pt x="119748" y="38916"/>
                    <a:pt x="119878" y="39633"/>
                    <a:pt x="120041" y="40318"/>
                  </a:cubicBezTo>
                  <a:cubicBezTo>
                    <a:pt x="119389" y="40123"/>
                    <a:pt x="118671" y="40025"/>
                    <a:pt x="117921" y="40025"/>
                  </a:cubicBezTo>
                  <a:lnTo>
                    <a:pt x="100013" y="40025"/>
                  </a:lnTo>
                  <a:cubicBezTo>
                    <a:pt x="98316" y="40025"/>
                    <a:pt x="96946" y="41395"/>
                    <a:pt x="96946" y="43058"/>
                  </a:cubicBezTo>
                  <a:cubicBezTo>
                    <a:pt x="96946" y="44755"/>
                    <a:pt x="98316" y="46125"/>
                    <a:pt x="100013" y="46125"/>
                  </a:cubicBezTo>
                  <a:lnTo>
                    <a:pt x="117921" y="46125"/>
                  </a:lnTo>
                  <a:cubicBezTo>
                    <a:pt x="118932" y="46125"/>
                    <a:pt x="119748" y="46973"/>
                    <a:pt x="119748" y="47951"/>
                  </a:cubicBezTo>
                  <a:lnTo>
                    <a:pt x="119748" y="58194"/>
                  </a:lnTo>
                  <a:cubicBezTo>
                    <a:pt x="119748" y="59173"/>
                    <a:pt x="118932" y="60021"/>
                    <a:pt x="117921" y="60021"/>
                  </a:cubicBezTo>
                  <a:lnTo>
                    <a:pt x="67817" y="60021"/>
                  </a:lnTo>
                  <a:cubicBezTo>
                    <a:pt x="66838" y="60021"/>
                    <a:pt x="65990" y="59173"/>
                    <a:pt x="65990" y="58194"/>
                  </a:cubicBezTo>
                  <a:lnTo>
                    <a:pt x="65990" y="47951"/>
                  </a:lnTo>
                  <a:cubicBezTo>
                    <a:pt x="65990" y="46973"/>
                    <a:pt x="66838" y="46125"/>
                    <a:pt x="67817" y="46125"/>
                  </a:cubicBezTo>
                  <a:lnTo>
                    <a:pt x="85758" y="46125"/>
                  </a:lnTo>
                  <a:cubicBezTo>
                    <a:pt x="87421" y="46125"/>
                    <a:pt x="88791" y="44755"/>
                    <a:pt x="88791" y="43058"/>
                  </a:cubicBezTo>
                  <a:cubicBezTo>
                    <a:pt x="88791" y="41395"/>
                    <a:pt x="87421" y="40025"/>
                    <a:pt x="85758" y="40025"/>
                  </a:cubicBezTo>
                  <a:lnTo>
                    <a:pt x="67817" y="40025"/>
                  </a:lnTo>
                  <a:cubicBezTo>
                    <a:pt x="63446" y="40025"/>
                    <a:pt x="59890" y="43580"/>
                    <a:pt x="59890" y="47951"/>
                  </a:cubicBezTo>
                  <a:lnTo>
                    <a:pt x="59890" y="58194"/>
                  </a:lnTo>
                  <a:cubicBezTo>
                    <a:pt x="59890" y="60021"/>
                    <a:pt x="60510" y="61717"/>
                    <a:pt x="61586" y="63087"/>
                  </a:cubicBezTo>
                  <a:cubicBezTo>
                    <a:pt x="60510" y="64424"/>
                    <a:pt x="59890" y="66121"/>
                    <a:pt x="59890" y="67980"/>
                  </a:cubicBezTo>
                  <a:lnTo>
                    <a:pt x="59890" y="78190"/>
                  </a:lnTo>
                  <a:cubicBezTo>
                    <a:pt x="59890" y="78908"/>
                    <a:pt x="59988" y="79625"/>
                    <a:pt x="60184" y="80310"/>
                  </a:cubicBezTo>
                  <a:cubicBezTo>
                    <a:pt x="59499" y="80115"/>
                    <a:pt x="58781" y="80017"/>
                    <a:pt x="58031" y="80017"/>
                  </a:cubicBezTo>
                  <a:lnTo>
                    <a:pt x="7959" y="80017"/>
                  </a:lnTo>
                  <a:cubicBezTo>
                    <a:pt x="3556" y="80017"/>
                    <a:pt x="0" y="83572"/>
                    <a:pt x="0" y="87976"/>
                  </a:cubicBezTo>
                  <a:lnTo>
                    <a:pt x="0" y="98186"/>
                  </a:lnTo>
                  <a:cubicBezTo>
                    <a:pt x="0" y="100045"/>
                    <a:pt x="653" y="101741"/>
                    <a:pt x="1696" y="103079"/>
                  </a:cubicBezTo>
                  <a:cubicBezTo>
                    <a:pt x="653" y="104416"/>
                    <a:pt x="0" y="106113"/>
                    <a:pt x="0" y="107972"/>
                  </a:cubicBezTo>
                  <a:lnTo>
                    <a:pt x="0" y="118182"/>
                  </a:lnTo>
                  <a:cubicBezTo>
                    <a:pt x="0" y="122586"/>
                    <a:pt x="3556" y="126141"/>
                    <a:pt x="7959" y="126141"/>
                  </a:cubicBezTo>
                  <a:lnTo>
                    <a:pt x="58031" y="126141"/>
                  </a:lnTo>
                  <a:cubicBezTo>
                    <a:pt x="59890" y="126141"/>
                    <a:pt x="61586" y="125489"/>
                    <a:pt x="62924" y="124445"/>
                  </a:cubicBezTo>
                  <a:cubicBezTo>
                    <a:pt x="64294" y="125489"/>
                    <a:pt x="65990" y="126141"/>
                    <a:pt x="67817" y="126141"/>
                  </a:cubicBezTo>
                  <a:lnTo>
                    <a:pt x="117921" y="126141"/>
                  </a:lnTo>
                  <a:cubicBezTo>
                    <a:pt x="119780" y="126141"/>
                    <a:pt x="121477" y="125489"/>
                    <a:pt x="122814" y="124445"/>
                  </a:cubicBezTo>
                  <a:cubicBezTo>
                    <a:pt x="124151" y="125489"/>
                    <a:pt x="125848" y="126141"/>
                    <a:pt x="127707" y="126141"/>
                  </a:cubicBezTo>
                  <a:lnTo>
                    <a:pt x="177811" y="126141"/>
                  </a:lnTo>
                  <a:cubicBezTo>
                    <a:pt x="182182" y="126141"/>
                    <a:pt x="185738" y="122586"/>
                    <a:pt x="185738" y="118182"/>
                  </a:cubicBezTo>
                  <a:lnTo>
                    <a:pt x="185738" y="107972"/>
                  </a:lnTo>
                  <a:cubicBezTo>
                    <a:pt x="185738" y="106113"/>
                    <a:pt x="185118" y="104416"/>
                    <a:pt x="184041" y="103079"/>
                  </a:cubicBezTo>
                  <a:cubicBezTo>
                    <a:pt x="185118" y="101741"/>
                    <a:pt x="185738" y="100045"/>
                    <a:pt x="185738" y="98186"/>
                  </a:cubicBezTo>
                  <a:lnTo>
                    <a:pt x="185738" y="87976"/>
                  </a:lnTo>
                  <a:cubicBezTo>
                    <a:pt x="185738" y="86117"/>
                    <a:pt x="185118" y="84420"/>
                    <a:pt x="184041" y="83083"/>
                  </a:cubicBezTo>
                  <a:cubicBezTo>
                    <a:pt x="185118" y="81713"/>
                    <a:pt x="185738" y="80017"/>
                    <a:pt x="185738" y="78190"/>
                  </a:cubicBezTo>
                  <a:lnTo>
                    <a:pt x="185738" y="67980"/>
                  </a:lnTo>
                  <a:cubicBezTo>
                    <a:pt x="185738" y="66121"/>
                    <a:pt x="185118" y="64424"/>
                    <a:pt x="184041" y="63087"/>
                  </a:cubicBezTo>
                  <a:cubicBezTo>
                    <a:pt x="185118" y="61717"/>
                    <a:pt x="185738" y="60021"/>
                    <a:pt x="185738" y="58194"/>
                  </a:cubicBezTo>
                  <a:lnTo>
                    <a:pt x="185738" y="47951"/>
                  </a:lnTo>
                  <a:cubicBezTo>
                    <a:pt x="185738" y="46125"/>
                    <a:pt x="185118" y="44428"/>
                    <a:pt x="184041" y="43058"/>
                  </a:cubicBezTo>
                  <a:cubicBezTo>
                    <a:pt x="185118" y="41721"/>
                    <a:pt x="185738" y="40025"/>
                    <a:pt x="185738" y="38165"/>
                  </a:cubicBezTo>
                  <a:lnTo>
                    <a:pt x="185738" y="27955"/>
                  </a:lnTo>
                  <a:cubicBezTo>
                    <a:pt x="185738" y="26129"/>
                    <a:pt x="185118" y="24432"/>
                    <a:pt x="184041" y="23062"/>
                  </a:cubicBezTo>
                  <a:cubicBezTo>
                    <a:pt x="185118" y="21725"/>
                    <a:pt x="185738" y="20029"/>
                    <a:pt x="185738" y="18169"/>
                  </a:cubicBezTo>
                  <a:lnTo>
                    <a:pt x="185738" y="7959"/>
                  </a:lnTo>
                  <a:cubicBezTo>
                    <a:pt x="185738" y="3556"/>
                    <a:pt x="182182" y="0"/>
                    <a:pt x="17781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p:nvPr/>
          </p:nvSpPr>
          <p:spPr>
            <a:xfrm>
              <a:off x="1554325" y="1469500"/>
              <a:ext cx="2621850" cy="2613700"/>
            </a:xfrm>
            <a:custGeom>
              <a:rect b="b" l="l" r="r" t="t"/>
              <a:pathLst>
                <a:path extrusionOk="0" h="104548" w="104874">
                  <a:moveTo>
                    <a:pt x="88792" y="1"/>
                  </a:moveTo>
                  <a:cubicBezTo>
                    <a:pt x="87096" y="1"/>
                    <a:pt x="85725" y="1371"/>
                    <a:pt x="85725" y="3067"/>
                  </a:cubicBezTo>
                  <a:cubicBezTo>
                    <a:pt x="85725" y="4731"/>
                    <a:pt x="87096" y="6101"/>
                    <a:pt x="88792" y="6101"/>
                  </a:cubicBezTo>
                  <a:lnTo>
                    <a:pt x="94402" y="6101"/>
                  </a:lnTo>
                  <a:lnTo>
                    <a:pt x="1207" y="99296"/>
                  </a:lnTo>
                  <a:cubicBezTo>
                    <a:pt x="0" y="100503"/>
                    <a:pt x="0" y="102427"/>
                    <a:pt x="1207" y="103634"/>
                  </a:cubicBezTo>
                  <a:cubicBezTo>
                    <a:pt x="1795" y="104221"/>
                    <a:pt x="2577" y="104548"/>
                    <a:pt x="3360" y="104548"/>
                  </a:cubicBezTo>
                  <a:cubicBezTo>
                    <a:pt x="4143" y="104548"/>
                    <a:pt x="4926" y="104221"/>
                    <a:pt x="5513" y="103634"/>
                  </a:cubicBezTo>
                  <a:lnTo>
                    <a:pt x="98773" y="10374"/>
                  </a:lnTo>
                  <a:lnTo>
                    <a:pt x="98773" y="16115"/>
                  </a:lnTo>
                  <a:cubicBezTo>
                    <a:pt x="98773" y="17779"/>
                    <a:pt x="100143" y="19149"/>
                    <a:pt x="101840" y="19149"/>
                  </a:cubicBezTo>
                  <a:cubicBezTo>
                    <a:pt x="103503" y="19149"/>
                    <a:pt x="104873" y="17779"/>
                    <a:pt x="104873" y="16115"/>
                  </a:cubicBezTo>
                  <a:lnTo>
                    <a:pt x="104873" y="3067"/>
                  </a:lnTo>
                  <a:cubicBezTo>
                    <a:pt x="104873" y="1371"/>
                    <a:pt x="103503" y="1"/>
                    <a:pt x="10184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7"/>
            <p:cNvSpPr/>
            <p:nvPr/>
          </p:nvSpPr>
          <p:spPr>
            <a:xfrm>
              <a:off x="4357175" y="238125"/>
              <a:ext cx="1805550" cy="1809600"/>
            </a:xfrm>
            <a:custGeom>
              <a:rect b="b" l="l" r="r" t="t"/>
              <a:pathLst>
                <a:path extrusionOk="0" h="72384" w="72222">
                  <a:moveTo>
                    <a:pt x="36209" y="0"/>
                  </a:moveTo>
                  <a:cubicBezTo>
                    <a:pt x="16246" y="0"/>
                    <a:pt x="1" y="16245"/>
                    <a:pt x="1" y="36208"/>
                  </a:cubicBezTo>
                  <a:cubicBezTo>
                    <a:pt x="1" y="56139"/>
                    <a:pt x="16246" y="72383"/>
                    <a:pt x="36209" y="72383"/>
                  </a:cubicBezTo>
                  <a:cubicBezTo>
                    <a:pt x="52291" y="72383"/>
                    <a:pt x="66611" y="61586"/>
                    <a:pt x="71014" y="46092"/>
                  </a:cubicBezTo>
                  <a:cubicBezTo>
                    <a:pt x="71471" y="44461"/>
                    <a:pt x="70525" y="42797"/>
                    <a:pt x="68894" y="42308"/>
                  </a:cubicBezTo>
                  <a:cubicBezTo>
                    <a:pt x="68622" y="42230"/>
                    <a:pt x="68347" y="42193"/>
                    <a:pt x="68076" y="42193"/>
                  </a:cubicBezTo>
                  <a:cubicBezTo>
                    <a:pt x="66754" y="42193"/>
                    <a:pt x="65522" y="43075"/>
                    <a:pt x="65143" y="44428"/>
                  </a:cubicBezTo>
                  <a:cubicBezTo>
                    <a:pt x="61489" y="57280"/>
                    <a:pt x="49583" y="66284"/>
                    <a:pt x="36209" y="66284"/>
                  </a:cubicBezTo>
                  <a:cubicBezTo>
                    <a:pt x="19605" y="66284"/>
                    <a:pt x="6133" y="52779"/>
                    <a:pt x="6133" y="36208"/>
                  </a:cubicBezTo>
                  <a:cubicBezTo>
                    <a:pt x="6133" y="19605"/>
                    <a:pt x="19605" y="6133"/>
                    <a:pt x="36209" y="6133"/>
                  </a:cubicBezTo>
                  <a:cubicBezTo>
                    <a:pt x="51084" y="6133"/>
                    <a:pt x="63577" y="16767"/>
                    <a:pt x="65926" y="31478"/>
                  </a:cubicBezTo>
                  <a:cubicBezTo>
                    <a:pt x="66162" y="32982"/>
                    <a:pt x="67464" y="34060"/>
                    <a:pt x="68941" y="34060"/>
                  </a:cubicBezTo>
                  <a:cubicBezTo>
                    <a:pt x="69098" y="34060"/>
                    <a:pt x="69256" y="34048"/>
                    <a:pt x="69416" y="34023"/>
                  </a:cubicBezTo>
                  <a:cubicBezTo>
                    <a:pt x="71080" y="33762"/>
                    <a:pt x="72221" y="32196"/>
                    <a:pt x="71960" y="30500"/>
                  </a:cubicBezTo>
                  <a:cubicBezTo>
                    <a:pt x="70623" y="22084"/>
                    <a:pt x="66317" y="14385"/>
                    <a:pt x="59826" y="8775"/>
                  </a:cubicBezTo>
                  <a:cubicBezTo>
                    <a:pt x="53269" y="3132"/>
                    <a:pt x="44886" y="0"/>
                    <a:pt x="3620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7"/>
            <p:cNvSpPr/>
            <p:nvPr/>
          </p:nvSpPr>
          <p:spPr>
            <a:xfrm>
              <a:off x="4665450" y="551275"/>
              <a:ext cx="1183300" cy="1183300"/>
            </a:xfrm>
            <a:custGeom>
              <a:rect b="b" l="l" r="r" t="t"/>
              <a:pathLst>
                <a:path extrusionOk="0" h="47332" w="47332">
                  <a:moveTo>
                    <a:pt x="23682" y="6133"/>
                  </a:moveTo>
                  <a:cubicBezTo>
                    <a:pt x="33338" y="6133"/>
                    <a:pt x="41199" y="13994"/>
                    <a:pt x="41199" y="23682"/>
                  </a:cubicBezTo>
                  <a:cubicBezTo>
                    <a:pt x="41199" y="33338"/>
                    <a:pt x="33338" y="41199"/>
                    <a:pt x="23682" y="41199"/>
                  </a:cubicBezTo>
                  <a:cubicBezTo>
                    <a:pt x="13994" y="41199"/>
                    <a:pt x="6133" y="33338"/>
                    <a:pt x="6133" y="23682"/>
                  </a:cubicBezTo>
                  <a:cubicBezTo>
                    <a:pt x="6133" y="13994"/>
                    <a:pt x="13994" y="6133"/>
                    <a:pt x="23682" y="6133"/>
                  </a:cubicBezTo>
                  <a:close/>
                  <a:moveTo>
                    <a:pt x="23682" y="0"/>
                  </a:moveTo>
                  <a:cubicBezTo>
                    <a:pt x="10634" y="0"/>
                    <a:pt x="0" y="10634"/>
                    <a:pt x="0" y="23682"/>
                  </a:cubicBezTo>
                  <a:cubicBezTo>
                    <a:pt x="0" y="36697"/>
                    <a:pt x="10634" y="47331"/>
                    <a:pt x="23682" y="47331"/>
                  </a:cubicBezTo>
                  <a:cubicBezTo>
                    <a:pt x="36730" y="47331"/>
                    <a:pt x="47332" y="36697"/>
                    <a:pt x="47332" y="23682"/>
                  </a:cubicBezTo>
                  <a:cubicBezTo>
                    <a:pt x="47332" y="10634"/>
                    <a:pt x="36730" y="0"/>
                    <a:pt x="2368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p:nvPr/>
          </p:nvSpPr>
          <p:spPr>
            <a:xfrm>
              <a:off x="5047100" y="795900"/>
              <a:ext cx="410225" cy="706250"/>
            </a:xfrm>
            <a:custGeom>
              <a:rect b="b" l="l" r="r" t="t"/>
              <a:pathLst>
                <a:path extrusionOk="0" h="28250" w="16409">
                  <a:moveTo>
                    <a:pt x="7829" y="5709"/>
                  </a:moveTo>
                  <a:lnTo>
                    <a:pt x="7829" y="10896"/>
                  </a:lnTo>
                  <a:cubicBezTo>
                    <a:pt x="5774" y="10081"/>
                    <a:pt x="5089" y="9396"/>
                    <a:pt x="5089" y="8091"/>
                  </a:cubicBezTo>
                  <a:cubicBezTo>
                    <a:pt x="5089" y="6590"/>
                    <a:pt x="6361" y="5938"/>
                    <a:pt x="7829" y="5709"/>
                  </a:cubicBezTo>
                  <a:close/>
                  <a:moveTo>
                    <a:pt x="9623" y="16311"/>
                  </a:moveTo>
                  <a:cubicBezTo>
                    <a:pt x="11776" y="17257"/>
                    <a:pt x="12200" y="18268"/>
                    <a:pt x="12200" y="19475"/>
                  </a:cubicBezTo>
                  <a:cubicBezTo>
                    <a:pt x="12200" y="21073"/>
                    <a:pt x="11189" y="21987"/>
                    <a:pt x="9623" y="22313"/>
                  </a:cubicBezTo>
                  <a:lnTo>
                    <a:pt x="9623" y="16311"/>
                  </a:lnTo>
                  <a:close/>
                  <a:moveTo>
                    <a:pt x="8742" y="1"/>
                  </a:moveTo>
                  <a:cubicBezTo>
                    <a:pt x="8155" y="1"/>
                    <a:pt x="7568" y="360"/>
                    <a:pt x="7568" y="882"/>
                  </a:cubicBezTo>
                  <a:lnTo>
                    <a:pt x="7568" y="1828"/>
                  </a:lnTo>
                  <a:cubicBezTo>
                    <a:pt x="3589" y="2350"/>
                    <a:pt x="881" y="4503"/>
                    <a:pt x="881" y="8547"/>
                  </a:cubicBezTo>
                  <a:cubicBezTo>
                    <a:pt x="881" y="12690"/>
                    <a:pt x="3882" y="14060"/>
                    <a:pt x="7568" y="15463"/>
                  </a:cubicBezTo>
                  <a:lnTo>
                    <a:pt x="7568" y="22346"/>
                  </a:lnTo>
                  <a:cubicBezTo>
                    <a:pt x="5741" y="22117"/>
                    <a:pt x="4861" y="21400"/>
                    <a:pt x="3164" y="20127"/>
                  </a:cubicBezTo>
                  <a:cubicBezTo>
                    <a:pt x="2821" y="19873"/>
                    <a:pt x="2487" y="19752"/>
                    <a:pt x="2169" y="19752"/>
                  </a:cubicBezTo>
                  <a:cubicBezTo>
                    <a:pt x="1672" y="19752"/>
                    <a:pt x="1214" y="20047"/>
                    <a:pt x="816" y="20584"/>
                  </a:cubicBezTo>
                  <a:cubicBezTo>
                    <a:pt x="0" y="21726"/>
                    <a:pt x="131" y="22737"/>
                    <a:pt x="816" y="23650"/>
                  </a:cubicBezTo>
                  <a:cubicBezTo>
                    <a:pt x="2121" y="25379"/>
                    <a:pt x="4926" y="26423"/>
                    <a:pt x="7568" y="26423"/>
                  </a:cubicBezTo>
                  <a:lnTo>
                    <a:pt x="7568" y="27402"/>
                  </a:lnTo>
                  <a:cubicBezTo>
                    <a:pt x="7568" y="27924"/>
                    <a:pt x="8155" y="28250"/>
                    <a:pt x="8742" y="28250"/>
                  </a:cubicBezTo>
                  <a:cubicBezTo>
                    <a:pt x="9264" y="28250"/>
                    <a:pt x="9917" y="27924"/>
                    <a:pt x="9917" y="27402"/>
                  </a:cubicBezTo>
                  <a:lnTo>
                    <a:pt x="9917" y="26325"/>
                  </a:lnTo>
                  <a:cubicBezTo>
                    <a:pt x="13374" y="25803"/>
                    <a:pt x="16408" y="23585"/>
                    <a:pt x="16408" y="19018"/>
                  </a:cubicBezTo>
                  <a:cubicBezTo>
                    <a:pt x="16408" y="14843"/>
                    <a:pt x="13799" y="13082"/>
                    <a:pt x="9917" y="11646"/>
                  </a:cubicBezTo>
                  <a:lnTo>
                    <a:pt x="9917" y="5579"/>
                  </a:lnTo>
                  <a:cubicBezTo>
                    <a:pt x="11189" y="5709"/>
                    <a:pt x="11841" y="6003"/>
                    <a:pt x="13244" y="6688"/>
                  </a:cubicBezTo>
                  <a:cubicBezTo>
                    <a:pt x="13470" y="6807"/>
                    <a:pt x="13718" y="6872"/>
                    <a:pt x="13968" y="6872"/>
                  </a:cubicBezTo>
                  <a:cubicBezTo>
                    <a:pt x="14475" y="6872"/>
                    <a:pt x="14993" y="6604"/>
                    <a:pt x="15364" y="5970"/>
                  </a:cubicBezTo>
                  <a:cubicBezTo>
                    <a:pt x="15821" y="5188"/>
                    <a:pt x="16115" y="3981"/>
                    <a:pt x="15201" y="3230"/>
                  </a:cubicBezTo>
                  <a:cubicBezTo>
                    <a:pt x="13864" y="2121"/>
                    <a:pt x="11580" y="1795"/>
                    <a:pt x="9917" y="1795"/>
                  </a:cubicBezTo>
                  <a:lnTo>
                    <a:pt x="9917" y="882"/>
                  </a:lnTo>
                  <a:cubicBezTo>
                    <a:pt x="9917" y="360"/>
                    <a:pt x="9264" y="1"/>
                    <a:pt x="8742"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17"/>
          <p:cNvGrpSpPr/>
          <p:nvPr/>
        </p:nvGrpSpPr>
        <p:grpSpPr>
          <a:xfrm>
            <a:off x="2800894" y="1100164"/>
            <a:ext cx="332411" cy="327752"/>
            <a:chOff x="1139225" y="238300"/>
            <a:chExt cx="5293175" cy="5218975"/>
          </a:xfrm>
        </p:grpSpPr>
        <p:sp>
          <p:nvSpPr>
            <p:cNvPr id="103" name="Google Shape;103;p17"/>
            <p:cNvSpPr/>
            <p:nvPr/>
          </p:nvSpPr>
          <p:spPr>
            <a:xfrm>
              <a:off x="1560025" y="3970025"/>
              <a:ext cx="428175" cy="413075"/>
            </a:xfrm>
            <a:custGeom>
              <a:rect b="b" l="l" r="r" t="t"/>
              <a:pathLst>
                <a:path extrusionOk="0" h="16523" w="17127">
                  <a:moveTo>
                    <a:pt x="13750" y="1"/>
                  </a:moveTo>
                  <a:cubicBezTo>
                    <a:pt x="12967" y="1"/>
                    <a:pt x="12184" y="302"/>
                    <a:pt x="11581" y="906"/>
                  </a:cubicBezTo>
                  <a:lnTo>
                    <a:pt x="1208" y="11312"/>
                  </a:lnTo>
                  <a:cubicBezTo>
                    <a:pt x="1" y="12486"/>
                    <a:pt x="1" y="14443"/>
                    <a:pt x="1208" y="15617"/>
                  </a:cubicBezTo>
                  <a:cubicBezTo>
                    <a:pt x="1795" y="16221"/>
                    <a:pt x="2578" y="16523"/>
                    <a:pt x="3361" y="16523"/>
                  </a:cubicBezTo>
                  <a:cubicBezTo>
                    <a:pt x="4144" y="16523"/>
                    <a:pt x="4926" y="16221"/>
                    <a:pt x="5514" y="15617"/>
                  </a:cubicBezTo>
                  <a:lnTo>
                    <a:pt x="15919" y="5244"/>
                  </a:lnTo>
                  <a:cubicBezTo>
                    <a:pt x="17126" y="4037"/>
                    <a:pt x="17126" y="2113"/>
                    <a:pt x="15919" y="906"/>
                  </a:cubicBezTo>
                  <a:cubicBezTo>
                    <a:pt x="15316" y="302"/>
                    <a:pt x="14533" y="1"/>
                    <a:pt x="13750"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p:nvPr/>
          </p:nvSpPr>
          <p:spPr>
            <a:xfrm>
              <a:off x="1812825" y="4223450"/>
              <a:ext cx="428175" cy="412650"/>
            </a:xfrm>
            <a:custGeom>
              <a:rect b="b" l="l" r="r" t="t"/>
              <a:pathLst>
                <a:path extrusionOk="0" h="16506" w="17127">
                  <a:moveTo>
                    <a:pt x="13750" y="0"/>
                  </a:moveTo>
                  <a:cubicBezTo>
                    <a:pt x="12967" y="0"/>
                    <a:pt x="12184" y="294"/>
                    <a:pt x="11581" y="881"/>
                  </a:cubicBezTo>
                  <a:lnTo>
                    <a:pt x="1208" y="11287"/>
                  </a:lnTo>
                  <a:cubicBezTo>
                    <a:pt x="1" y="12494"/>
                    <a:pt x="1" y="14418"/>
                    <a:pt x="1208" y="15625"/>
                  </a:cubicBezTo>
                  <a:cubicBezTo>
                    <a:pt x="1795" y="16212"/>
                    <a:pt x="2578" y="16506"/>
                    <a:pt x="3361" y="16506"/>
                  </a:cubicBezTo>
                  <a:cubicBezTo>
                    <a:pt x="4144" y="16506"/>
                    <a:pt x="4927" y="16212"/>
                    <a:pt x="5514" y="15625"/>
                  </a:cubicBezTo>
                  <a:lnTo>
                    <a:pt x="15919" y="5219"/>
                  </a:lnTo>
                  <a:cubicBezTo>
                    <a:pt x="17126" y="4013"/>
                    <a:pt x="17126" y="2088"/>
                    <a:pt x="15919" y="881"/>
                  </a:cubicBezTo>
                  <a:cubicBezTo>
                    <a:pt x="15316" y="294"/>
                    <a:pt x="14533" y="0"/>
                    <a:pt x="1375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a:off x="2318450" y="4729050"/>
              <a:ext cx="428150" cy="412675"/>
            </a:xfrm>
            <a:custGeom>
              <a:rect b="b" l="l" r="r" t="t"/>
              <a:pathLst>
                <a:path extrusionOk="0" h="16507" w="17126">
                  <a:moveTo>
                    <a:pt x="13766" y="1"/>
                  </a:moveTo>
                  <a:cubicBezTo>
                    <a:pt x="12983" y="1"/>
                    <a:pt x="12200" y="294"/>
                    <a:pt x="11613" y="881"/>
                  </a:cubicBezTo>
                  <a:lnTo>
                    <a:pt x="1207" y="11287"/>
                  </a:lnTo>
                  <a:cubicBezTo>
                    <a:pt x="0" y="12494"/>
                    <a:pt x="0" y="14419"/>
                    <a:pt x="1207" y="15626"/>
                  </a:cubicBezTo>
                  <a:cubicBezTo>
                    <a:pt x="1811" y="16213"/>
                    <a:pt x="2594" y="16506"/>
                    <a:pt x="3372" y="16506"/>
                  </a:cubicBezTo>
                  <a:cubicBezTo>
                    <a:pt x="4151" y="16506"/>
                    <a:pt x="4926" y="16213"/>
                    <a:pt x="5513" y="15626"/>
                  </a:cubicBezTo>
                  <a:lnTo>
                    <a:pt x="15919" y="5220"/>
                  </a:lnTo>
                  <a:cubicBezTo>
                    <a:pt x="17126" y="4013"/>
                    <a:pt x="17126" y="2088"/>
                    <a:pt x="15919" y="881"/>
                  </a:cubicBezTo>
                  <a:cubicBezTo>
                    <a:pt x="15332" y="294"/>
                    <a:pt x="14549" y="1"/>
                    <a:pt x="1376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a:off x="2065650" y="4476250"/>
              <a:ext cx="428150" cy="412675"/>
            </a:xfrm>
            <a:custGeom>
              <a:rect b="b" l="l" r="r" t="t"/>
              <a:pathLst>
                <a:path extrusionOk="0" h="16507" w="17126">
                  <a:moveTo>
                    <a:pt x="13766" y="0"/>
                  </a:moveTo>
                  <a:cubicBezTo>
                    <a:pt x="12983" y="0"/>
                    <a:pt x="12200" y="294"/>
                    <a:pt x="11613" y="881"/>
                  </a:cubicBezTo>
                  <a:lnTo>
                    <a:pt x="1207" y="11287"/>
                  </a:lnTo>
                  <a:cubicBezTo>
                    <a:pt x="0" y="12494"/>
                    <a:pt x="0" y="14418"/>
                    <a:pt x="1207" y="15625"/>
                  </a:cubicBezTo>
                  <a:cubicBezTo>
                    <a:pt x="1794" y="16213"/>
                    <a:pt x="2577" y="16506"/>
                    <a:pt x="3360" y="16506"/>
                  </a:cubicBezTo>
                  <a:cubicBezTo>
                    <a:pt x="4143" y="16506"/>
                    <a:pt x="4926" y="16213"/>
                    <a:pt x="5513" y="15625"/>
                  </a:cubicBezTo>
                  <a:lnTo>
                    <a:pt x="15919" y="5220"/>
                  </a:lnTo>
                  <a:cubicBezTo>
                    <a:pt x="17126" y="4013"/>
                    <a:pt x="17126" y="2088"/>
                    <a:pt x="15919" y="881"/>
                  </a:cubicBezTo>
                  <a:cubicBezTo>
                    <a:pt x="15331" y="294"/>
                    <a:pt x="14549" y="0"/>
                    <a:pt x="13766"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7"/>
            <p:cNvSpPr/>
            <p:nvPr/>
          </p:nvSpPr>
          <p:spPr>
            <a:xfrm>
              <a:off x="1139225" y="238300"/>
              <a:ext cx="5293175" cy="5218975"/>
            </a:xfrm>
            <a:custGeom>
              <a:rect b="b" l="l" r="r" t="t"/>
              <a:pathLst>
                <a:path extrusionOk="0" h="208759" w="211727">
                  <a:moveTo>
                    <a:pt x="204625" y="6191"/>
                  </a:moveTo>
                  <a:lnTo>
                    <a:pt x="195948" y="35875"/>
                  </a:lnTo>
                  <a:lnTo>
                    <a:pt x="174941" y="14868"/>
                  </a:lnTo>
                  <a:lnTo>
                    <a:pt x="204625" y="6191"/>
                  </a:lnTo>
                  <a:close/>
                  <a:moveTo>
                    <a:pt x="88433" y="69180"/>
                  </a:moveTo>
                  <a:lnTo>
                    <a:pt x="51018" y="106595"/>
                  </a:lnTo>
                  <a:lnTo>
                    <a:pt x="8743" y="102909"/>
                  </a:lnTo>
                  <a:cubicBezTo>
                    <a:pt x="8221" y="102876"/>
                    <a:pt x="7993" y="102224"/>
                    <a:pt x="8352" y="101832"/>
                  </a:cubicBezTo>
                  <a:cubicBezTo>
                    <a:pt x="26619" y="83598"/>
                    <a:pt x="50823" y="72344"/>
                    <a:pt x="76527" y="70191"/>
                  </a:cubicBezTo>
                  <a:lnTo>
                    <a:pt x="88433" y="69180"/>
                  </a:lnTo>
                  <a:close/>
                  <a:moveTo>
                    <a:pt x="52160" y="114097"/>
                  </a:moveTo>
                  <a:lnTo>
                    <a:pt x="68829" y="130766"/>
                  </a:lnTo>
                  <a:lnTo>
                    <a:pt x="62501" y="137094"/>
                  </a:lnTo>
                  <a:cubicBezTo>
                    <a:pt x="55911" y="130472"/>
                    <a:pt x="47332" y="121926"/>
                    <a:pt x="45832" y="120426"/>
                  </a:cubicBezTo>
                  <a:lnTo>
                    <a:pt x="52160" y="114097"/>
                  </a:lnTo>
                  <a:close/>
                  <a:moveTo>
                    <a:pt x="49551" y="132788"/>
                  </a:moveTo>
                  <a:cubicBezTo>
                    <a:pt x="53465" y="136670"/>
                    <a:pt x="55357" y="138595"/>
                    <a:pt x="58195" y="141400"/>
                  </a:cubicBezTo>
                  <a:lnTo>
                    <a:pt x="50757" y="148837"/>
                  </a:lnTo>
                  <a:cubicBezTo>
                    <a:pt x="50366" y="149196"/>
                    <a:pt x="50040" y="149620"/>
                    <a:pt x="49746" y="150077"/>
                  </a:cubicBezTo>
                  <a:lnTo>
                    <a:pt x="42015" y="142379"/>
                  </a:lnTo>
                  <a:cubicBezTo>
                    <a:pt x="41461" y="141824"/>
                    <a:pt x="41461" y="140878"/>
                    <a:pt x="42015" y="140324"/>
                  </a:cubicBezTo>
                  <a:lnTo>
                    <a:pt x="49551" y="132788"/>
                  </a:lnTo>
                  <a:close/>
                  <a:moveTo>
                    <a:pt x="168222" y="16825"/>
                  </a:moveTo>
                  <a:lnTo>
                    <a:pt x="193991" y="42595"/>
                  </a:lnTo>
                  <a:lnTo>
                    <a:pt x="186228" y="69147"/>
                  </a:lnTo>
                  <a:lnTo>
                    <a:pt x="101025" y="154318"/>
                  </a:lnTo>
                  <a:lnTo>
                    <a:pt x="84389" y="137681"/>
                  </a:lnTo>
                  <a:lnTo>
                    <a:pt x="123239" y="98799"/>
                  </a:lnTo>
                  <a:cubicBezTo>
                    <a:pt x="126044" y="95993"/>
                    <a:pt x="126599" y="91198"/>
                    <a:pt x="122945" y="87577"/>
                  </a:cubicBezTo>
                  <a:cubicBezTo>
                    <a:pt x="121445" y="86061"/>
                    <a:pt x="119471" y="85302"/>
                    <a:pt x="117494" y="85302"/>
                  </a:cubicBezTo>
                  <a:cubicBezTo>
                    <a:pt x="115516" y="85302"/>
                    <a:pt x="113534" y="86061"/>
                    <a:pt x="112018" y="87577"/>
                  </a:cubicBezTo>
                  <a:lnTo>
                    <a:pt x="73135" y="126428"/>
                  </a:lnTo>
                  <a:lnTo>
                    <a:pt x="56499" y="109791"/>
                  </a:lnTo>
                  <a:lnTo>
                    <a:pt x="141669" y="24588"/>
                  </a:lnTo>
                  <a:lnTo>
                    <a:pt x="168222" y="16825"/>
                  </a:lnTo>
                  <a:close/>
                  <a:moveTo>
                    <a:pt x="117481" y="91508"/>
                  </a:moveTo>
                  <a:cubicBezTo>
                    <a:pt x="117946" y="91508"/>
                    <a:pt x="118411" y="91687"/>
                    <a:pt x="118770" y="92046"/>
                  </a:cubicBezTo>
                  <a:cubicBezTo>
                    <a:pt x="119488" y="92764"/>
                    <a:pt x="119488" y="93906"/>
                    <a:pt x="118770" y="94623"/>
                  </a:cubicBezTo>
                  <a:lnTo>
                    <a:pt x="77897" y="135496"/>
                  </a:lnTo>
                  <a:lnTo>
                    <a:pt x="57803" y="155590"/>
                  </a:lnTo>
                  <a:cubicBezTo>
                    <a:pt x="57461" y="155949"/>
                    <a:pt x="56996" y="156128"/>
                    <a:pt x="56527" y="156128"/>
                  </a:cubicBezTo>
                  <a:cubicBezTo>
                    <a:pt x="56058" y="156128"/>
                    <a:pt x="55585" y="155949"/>
                    <a:pt x="55226" y="155590"/>
                  </a:cubicBezTo>
                  <a:cubicBezTo>
                    <a:pt x="54541" y="154872"/>
                    <a:pt x="54541" y="153698"/>
                    <a:pt x="55226" y="153013"/>
                  </a:cubicBezTo>
                  <a:lnTo>
                    <a:pt x="116193" y="92046"/>
                  </a:lnTo>
                  <a:cubicBezTo>
                    <a:pt x="116552" y="91687"/>
                    <a:pt x="117017" y="91508"/>
                    <a:pt x="117481" y="91508"/>
                  </a:cubicBezTo>
                  <a:close/>
                  <a:moveTo>
                    <a:pt x="80050" y="141987"/>
                  </a:moveTo>
                  <a:lnTo>
                    <a:pt x="96719" y="158656"/>
                  </a:lnTo>
                  <a:lnTo>
                    <a:pt x="90586" y="164789"/>
                  </a:lnTo>
                  <a:lnTo>
                    <a:pt x="90554" y="164789"/>
                  </a:lnTo>
                  <a:cubicBezTo>
                    <a:pt x="90505" y="164837"/>
                    <a:pt x="90440" y="164862"/>
                    <a:pt x="90374" y="164862"/>
                  </a:cubicBezTo>
                  <a:cubicBezTo>
                    <a:pt x="90309" y="164862"/>
                    <a:pt x="90244" y="164837"/>
                    <a:pt x="90195" y="164789"/>
                  </a:cubicBezTo>
                  <a:cubicBezTo>
                    <a:pt x="88368" y="162962"/>
                    <a:pt x="75646" y="150240"/>
                    <a:pt x="73722" y="148316"/>
                  </a:cubicBezTo>
                  <a:lnTo>
                    <a:pt x="80050" y="141987"/>
                  </a:lnTo>
                  <a:close/>
                  <a:moveTo>
                    <a:pt x="69416" y="152654"/>
                  </a:moveTo>
                  <a:lnTo>
                    <a:pt x="78028" y="161266"/>
                  </a:lnTo>
                  <a:lnTo>
                    <a:pt x="70492" y="168801"/>
                  </a:lnTo>
                  <a:cubicBezTo>
                    <a:pt x="70134" y="169160"/>
                    <a:pt x="69710" y="169225"/>
                    <a:pt x="69481" y="169225"/>
                  </a:cubicBezTo>
                  <a:cubicBezTo>
                    <a:pt x="69253" y="169225"/>
                    <a:pt x="68829" y="169160"/>
                    <a:pt x="68437" y="168801"/>
                  </a:cubicBezTo>
                  <a:lnTo>
                    <a:pt x="60739" y="161070"/>
                  </a:lnTo>
                  <a:cubicBezTo>
                    <a:pt x="61196" y="160776"/>
                    <a:pt x="61620" y="160450"/>
                    <a:pt x="61979" y="160059"/>
                  </a:cubicBezTo>
                  <a:lnTo>
                    <a:pt x="69416" y="152654"/>
                  </a:lnTo>
                  <a:close/>
                  <a:moveTo>
                    <a:pt x="204907" y="1"/>
                  </a:moveTo>
                  <a:cubicBezTo>
                    <a:pt x="204347" y="1"/>
                    <a:pt x="203771" y="81"/>
                    <a:pt x="203190" y="254"/>
                  </a:cubicBezTo>
                  <a:cubicBezTo>
                    <a:pt x="189914" y="4136"/>
                    <a:pt x="151814" y="15259"/>
                    <a:pt x="139190" y="18945"/>
                  </a:cubicBezTo>
                  <a:cubicBezTo>
                    <a:pt x="138701" y="19076"/>
                    <a:pt x="138277" y="19369"/>
                    <a:pt x="137885" y="19728"/>
                  </a:cubicBezTo>
                  <a:lnTo>
                    <a:pt x="95120" y="62493"/>
                  </a:lnTo>
                  <a:lnTo>
                    <a:pt x="76005" y="64091"/>
                  </a:lnTo>
                  <a:cubicBezTo>
                    <a:pt x="48866" y="66374"/>
                    <a:pt x="23324" y="78248"/>
                    <a:pt x="4046" y="97526"/>
                  </a:cubicBezTo>
                  <a:cubicBezTo>
                    <a:pt x="1" y="101571"/>
                    <a:pt x="2513" y="108519"/>
                    <a:pt x="8221" y="109009"/>
                  </a:cubicBezTo>
                  <a:lnTo>
                    <a:pt x="45375" y="112271"/>
                  </a:lnTo>
                  <a:lnTo>
                    <a:pt x="41526" y="116120"/>
                  </a:lnTo>
                  <a:cubicBezTo>
                    <a:pt x="39145" y="118501"/>
                    <a:pt x="39112" y="122350"/>
                    <a:pt x="41526" y="124731"/>
                  </a:cubicBezTo>
                  <a:lnTo>
                    <a:pt x="45245" y="128450"/>
                  </a:lnTo>
                  <a:lnTo>
                    <a:pt x="37710" y="135985"/>
                  </a:lnTo>
                  <a:cubicBezTo>
                    <a:pt x="34741" y="138954"/>
                    <a:pt x="34741" y="143749"/>
                    <a:pt x="37710" y="146685"/>
                  </a:cubicBezTo>
                  <a:lnTo>
                    <a:pt x="64132" y="173107"/>
                  </a:lnTo>
                  <a:cubicBezTo>
                    <a:pt x="65599" y="174591"/>
                    <a:pt x="67532" y="175333"/>
                    <a:pt x="69469" y="175333"/>
                  </a:cubicBezTo>
                  <a:cubicBezTo>
                    <a:pt x="71406" y="175333"/>
                    <a:pt x="73347" y="174591"/>
                    <a:pt x="74831" y="173107"/>
                  </a:cubicBezTo>
                  <a:lnTo>
                    <a:pt x="82366" y="165571"/>
                  </a:lnTo>
                  <a:lnTo>
                    <a:pt x="85889" y="169094"/>
                  </a:lnTo>
                  <a:cubicBezTo>
                    <a:pt x="87125" y="170346"/>
                    <a:pt x="88749" y="170966"/>
                    <a:pt x="90379" y="170966"/>
                  </a:cubicBezTo>
                  <a:cubicBezTo>
                    <a:pt x="92019" y="170966"/>
                    <a:pt x="93665" y="170338"/>
                    <a:pt x="94925" y="169094"/>
                  </a:cubicBezTo>
                  <a:lnTo>
                    <a:pt x="98546" y="165441"/>
                  </a:lnTo>
                  <a:lnTo>
                    <a:pt x="101808" y="202595"/>
                  </a:lnTo>
                  <a:cubicBezTo>
                    <a:pt x="102036" y="205237"/>
                    <a:pt x="103732" y="207423"/>
                    <a:pt x="106211" y="208336"/>
                  </a:cubicBezTo>
                  <a:cubicBezTo>
                    <a:pt x="106981" y="208620"/>
                    <a:pt x="107777" y="208759"/>
                    <a:pt x="108563" y="208759"/>
                  </a:cubicBezTo>
                  <a:cubicBezTo>
                    <a:pt x="110308" y="208759"/>
                    <a:pt x="112008" y="208075"/>
                    <a:pt x="113290" y="206770"/>
                  </a:cubicBezTo>
                  <a:cubicBezTo>
                    <a:pt x="125163" y="194929"/>
                    <a:pt x="134134" y="180935"/>
                    <a:pt x="139940" y="165180"/>
                  </a:cubicBezTo>
                  <a:cubicBezTo>
                    <a:pt x="140527" y="163614"/>
                    <a:pt x="139712" y="161853"/>
                    <a:pt x="138146" y="161266"/>
                  </a:cubicBezTo>
                  <a:cubicBezTo>
                    <a:pt x="137793" y="161136"/>
                    <a:pt x="137433" y="161075"/>
                    <a:pt x="137079" y="161075"/>
                  </a:cubicBezTo>
                  <a:cubicBezTo>
                    <a:pt x="135828" y="161075"/>
                    <a:pt x="134657" y="161839"/>
                    <a:pt x="134199" y="163060"/>
                  </a:cubicBezTo>
                  <a:cubicBezTo>
                    <a:pt x="128686" y="177967"/>
                    <a:pt x="120205" y="191211"/>
                    <a:pt x="108984" y="202464"/>
                  </a:cubicBezTo>
                  <a:cubicBezTo>
                    <a:pt x="108853" y="202584"/>
                    <a:pt x="108694" y="202638"/>
                    <a:pt x="108538" y="202638"/>
                  </a:cubicBezTo>
                  <a:cubicBezTo>
                    <a:pt x="108226" y="202638"/>
                    <a:pt x="107929" y="202421"/>
                    <a:pt x="107907" y="202073"/>
                  </a:cubicBezTo>
                  <a:lnTo>
                    <a:pt x="104221" y="159798"/>
                  </a:lnTo>
                  <a:lnTo>
                    <a:pt x="141636" y="122383"/>
                  </a:lnTo>
                  <a:lnTo>
                    <a:pt x="141636" y="122383"/>
                  </a:lnTo>
                  <a:cubicBezTo>
                    <a:pt x="140397" y="137551"/>
                    <a:pt x="140071" y="141498"/>
                    <a:pt x="138309" y="149164"/>
                  </a:cubicBezTo>
                  <a:cubicBezTo>
                    <a:pt x="137950" y="150827"/>
                    <a:pt x="138994" y="152458"/>
                    <a:pt x="140625" y="152850"/>
                  </a:cubicBezTo>
                  <a:cubicBezTo>
                    <a:pt x="140847" y="152897"/>
                    <a:pt x="141067" y="152920"/>
                    <a:pt x="141285" y="152920"/>
                  </a:cubicBezTo>
                  <a:cubicBezTo>
                    <a:pt x="142700" y="152920"/>
                    <a:pt x="143968" y="151948"/>
                    <a:pt x="144279" y="150534"/>
                  </a:cubicBezTo>
                  <a:cubicBezTo>
                    <a:pt x="146399" y="141139"/>
                    <a:pt x="146562" y="136670"/>
                    <a:pt x="148323" y="115696"/>
                  </a:cubicBezTo>
                  <a:lnTo>
                    <a:pt x="191088" y="72931"/>
                  </a:lnTo>
                  <a:cubicBezTo>
                    <a:pt x="191447" y="72540"/>
                    <a:pt x="191741" y="72116"/>
                    <a:pt x="191871" y="71626"/>
                  </a:cubicBezTo>
                  <a:lnTo>
                    <a:pt x="200352" y="42562"/>
                  </a:lnTo>
                  <a:lnTo>
                    <a:pt x="210562" y="7626"/>
                  </a:lnTo>
                  <a:cubicBezTo>
                    <a:pt x="211727" y="3677"/>
                    <a:pt x="208686" y="1"/>
                    <a:pt x="204907"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7"/>
            <p:cNvSpPr/>
            <p:nvPr/>
          </p:nvSpPr>
          <p:spPr>
            <a:xfrm>
              <a:off x="4111725" y="1453400"/>
              <a:ext cx="1291775" cy="980875"/>
            </a:xfrm>
            <a:custGeom>
              <a:rect b="b" l="l" r="r" t="t"/>
              <a:pathLst>
                <a:path extrusionOk="0" h="39235" w="51671">
                  <a:moveTo>
                    <a:pt x="17356" y="1"/>
                  </a:moveTo>
                  <a:cubicBezTo>
                    <a:pt x="16930" y="1"/>
                    <a:pt x="16496" y="92"/>
                    <a:pt x="16082" y="286"/>
                  </a:cubicBezTo>
                  <a:cubicBezTo>
                    <a:pt x="3099" y="6125"/>
                    <a:pt x="0" y="23185"/>
                    <a:pt x="10047" y="33265"/>
                  </a:cubicBezTo>
                  <a:cubicBezTo>
                    <a:pt x="14027" y="37244"/>
                    <a:pt x="19246" y="39234"/>
                    <a:pt x="24465" y="39234"/>
                  </a:cubicBezTo>
                  <a:cubicBezTo>
                    <a:pt x="42569" y="39234"/>
                    <a:pt x="51670" y="17249"/>
                    <a:pt x="38883" y="4429"/>
                  </a:cubicBezTo>
                  <a:cubicBezTo>
                    <a:pt x="37122" y="2700"/>
                    <a:pt x="35099" y="1297"/>
                    <a:pt x="32849" y="286"/>
                  </a:cubicBezTo>
                  <a:cubicBezTo>
                    <a:pt x="32434" y="92"/>
                    <a:pt x="32001" y="1"/>
                    <a:pt x="31575" y="1"/>
                  </a:cubicBezTo>
                  <a:cubicBezTo>
                    <a:pt x="30424" y="1"/>
                    <a:pt x="29327" y="668"/>
                    <a:pt x="28804" y="1787"/>
                  </a:cubicBezTo>
                  <a:cubicBezTo>
                    <a:pt x="28119" y="3352"/>
                    <a:pt x="28804" y="5147"/>
                    <a:pt x="30337" y="5832"/>
                  </a:cubicBezTo>
                  <a:cubicBezTo>
                    <a:pt x="39438" y="9942"/>
                    <a:pt x="41591" y="21913"/>
                    <a:pt x="34545" y="28926"/>
                  </a:cubicBezTo>
                  <a:cubicBezTo>
                    <a:pt x="31772" y="31715"/>
                    <a:pt x="28119" y="33110"/>
                    <a:pt x="24465" y="33110"/>
                  </a:cubicBezTo>
                  <a:cubicBezTo>
                    <a:pt x="20812" y="33110"/>
                    <a:pt x="17158" y="31715"/>
                    <a:pt x="14386" y="28926"/>
                  </a:cubicBezTo>
                  <a:cubicBezTo>
                    <a:pt x="7340" y="21913"/>
                    <a:pt x="9493" y="9942"/>
                    <a:pt x="18594" y="5832"/>
                  </a:cubicBezTo>
                  <a:cubicBezTo>
                    <a:pt x="20127" y="5147"/>
                    <a:pt x="20812" y="3352"/>
                    <a:pt x="20127" y="1787"/>
                  </a:cubicBezTo>
                  <a:cubicBezTo>
                    <a:pt x="19603" y="668"/>
                    <a:pt x="18506" y="1"/>
                    <a:pt x="1735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 name="Google Shape;109;p17"/>
          <p:cNvGrpSpPr/>
          <p:nvPr/>
        </p:nvGrpSpPr>
        <p:grpSpPr>
          <a:xfrm>
            <a:off x="2837654" y="2742316"/>
            <a:ext cx="258884" cy="327766"/>
            <a:chOff x="1741900" y="238125"/>
            <a:chExt cx="4122350" cy="5219200"/>
          </a:xfrm>
        </p:grpSpPr>
        <p:sp>
          <p:nvSpPr>
            <p:cNvPr id="110" name="Google Shape;110;p17"/>
            <p:cNvSpPr/>
            <p:nvPr/>
          </p:nvSpPr>
          <p:spPr>
            <a:xfrm>
              <a:off x="1741900" y="238125"/>
              <a:ext cx="4122350" cy="5219200"/>
            </a:xfrm>
            <a:custGeom>
              <a:rect b="b" l="l" r="r" t="t"/>
              <a:pathLst>
                <a:path extrusionOk="0" h="208768" w="164894">
                  <a:moveTo>
                    <a:pt x="79071" y="6133"/>
                  </a:moveTo>
                  <a:cubicBezTo>
                    <a:pt x="79756" y="6133"/>
                    <a:pt x="80310" y="6687"/>
                    <a:pt x="80310" y="7372"/>
                  </a:cubicBezTo>
                  <a:lnTo>
                    <a:pt x="80310" y="16082"/>
                  </a:lnTo>
                  <a:lnTo>
                    <a:pt x="77798" y="16082"/>
                  </a:lnTo>
                  <a:lnTo>
                    <a:pt x="77798" y="7372"/>
                  </a:lnTo>
                  <a:cubicBezTo>
                    <a:pt x="77798" y="6687"/>
                    <a:pt x="78353" y="6133"/>
                    <a:pt x="79071" y="6133"/>
                  </a:cubicBezTo>
                  <a:close/>
                  <a:moveTo>
                    <a:pt x="146104" y="16277"/>
                  </a:moveTo>
                  <a:lnTo>
                    <a:pt x="148453" y="21431"/>
                  </a:lnTo>
                  <a:lnTo>
                    <a:pt x="141668" y="28216"/>
                  </a:lnTo>
                  <a:lnTo>
                    <a:pt x="139352" y="23160"/>
                  </a:lnTo>
                  <a:cubicBezTo>
                    <a:pt x="139385" y="23062"/>
                    <a:pt x="139450" y="22932"/>
                    <a:pt x="139613" y="22769"/>
                  </a:cubicBezTo>
                  <a:lnTo>
                    <a:pt x="146104" y="16277"/>
                  </a:lnTo>
                  <a:close/>
                  <a:moveTo>
                    <a:pt x="152791" y="25737"/>
                  </a:moveTo>
                  <a:lnTo>
                    <a:pt x="157913" y="28118"/>
                  </a:lnTo>
                  <a:lnTo>
                    <a:pt x="151421" y="34610"/>
                  </a:lnTo>
                  <a:cubicBezTo>
                    <a:pt x="151258" y="34740"/>
                    <a:pt x="151128" y="34838"/>
                    <a:pt x="151030" y="34871"/>
                  </a:cubicBezTo>
                  <a:lnTo>
                    <a:pt x="146007" y="32522"/>
                  </a:lnTo>
                  <a:lnTo>
                    <a:pt x="152791" y="25737"/>
                  </a:lnTo>
                  <a:close/>
                  <a:moveTo>
                    <a:pt x="79071" y="84127"/>
                  </a:moveTo>
                  <a:cubicBezTo>
                    <a:pt x="80995" y="84127"/>
                    <a:pt x="82789" y="84649"/>
                    <a:pt x="84388" y="85497"/>
                  </a:cubicBezTo>
                  <a:lnTo>
                    <a:pt x="76885" y="92967"/>
                  </a:lnTo>
                  <a:cubicBezTo>
                    <a:pt x="75711" y="94174"/>
                    <a:pt x="75711" y="96098"/>
                    <a:pt x="76885" y="97305"/>
                  </a:cubicBezTo>
                  <a:cubicBezTo>
                    <a:pt x="77489" y="97909"/>
                    <a:pt x="78271" y="98210"/>
                    <a:pt x="79054" y="98210"/>
                  </a:cubicBezTo>
                  <a:cubicBezTo>
                    <a:pt x="79837" y="98210"/>
                    <a:pt x="80620" y="97909"/>
                    <a:pt x="81223" y="97305"/>
                  </a:cubicBezTo>
                  <a:lnTo>
                    <a:pt x="88693" y="89835"/>
                  </a:lnTo>
                  <a:cubicBezTo>
                    <a:pt x="89574" y="91401"/>
                    <a:pt x="90063" y="93228"/>
                    <a:pt x="90063" y="95152"/>
                  </a:cubicBezTo>
                  <a:cubicBezTo>
                    <a:pt x="90063" y="101219"/>
                    <a:pt x="85138" y="106145"/>
                    <a:pt x="79071" y="106145"/>
                  </a:cubicBezTo>
                  <a:cubicBezTo>
                    <a:pt x="73003" y="106145"/>
                    <a:pt x="68045" y="101219"/>
                    <a:pt x="68045" y="95152"/>
                  </a:cubicBezTo>
                  <a:cubicBezTo>
                    <a:pt x="68045" y="89085"/>
                    <a:pt x="73003" y="84127"/>
                    <a:pt x="79071" y="84127"/>
                  </a:cubicBezTo>
                  <a:close/>
                  <a:moveTo>
                    <a:pt x="79071" y="69089"/>
                  </a:moveTo>
                  <a:cubicBezTo>
                    <a:pt x="85138" y="69089"/>
                    <a:pt x="90748" y="71209"/>
                    <a:pt x="95185" y="74699"/>
                  </a:cubicBezTo>
                  <a:lnTo>
                    <a:pt x="88791" y="81060"/>
                  </a:lnTo>
                  <a:cubicBezTo>
                    <a:pt x="86051" y="79136"/>
                    <a:pt x="82691" y="78027"/>
                    <a:pt x="79071" y="78027"/>
                  </a:cubicBezTo>
                  <a:cubicBezTo>
                    <a:pt x="69611" y="78027"/>
                    <a:pt x="61945" y="85692"/>
                    <a:pt x="61945" y="95152"/>
                  </a:cubicBezTo>
                  <a:cubicBezTo>
                    <a:pt x="61945" y="104579"/>
                    <a:pt x="69611" y="112278"/>
                    <a:pt x="79071" y="112278"/>
                  </a:cubicBezTo>
                  <a:cubicBezTo>
                    <a:pt x="88498" y="112278"/>
                    <a:pt x="96196" y="104579"/>
                    <a:pt x="96196" y="95152"/>
                  </a:cubicBezTo>
                  <a:cubicBezTo>
                    <a:pt x="96196" y="91531"/>
                    <a:pt x="95054" y="88171"/>
                    <a:pt x="93130" y="85399"/>
                  </a:cubicBezTo>
                  <a:lnTo>
                    <a:pt x="99491" y="79038"/>
                  </a:lnTo>
                  <a:cubicBezTo>
                    <a:pt x="103014" y="83474"/>
                    <a:pt x="105101" y="89052"/>
                    <a:pt x="105101" y="95152"/>
                  </a:cubicBezTo>
                  <a:cubicBezTo>
                    <a:pt x="105101" y="109505"/>
                    <a:pt x="93423" y="121183"/>
                    <a:pt x="79071" y="121183"/>
                  </a:cubicBezTo>
                  <a:cubicBezTo>
                    <a:pt x="64685" y="121183"/>
                    <a:pt x="53007" y="109505"/>
                    <a:pt x="53007" y="95152"/>
                  </a:cubicBezTo>
                  <a:cubicBezTo>
                    <a:pt x="53007" y="80767"/>
                    <a:pt x="64685" y="69089"/>
                    <a:pt x="79071" y="69089"/>
                  </a:cubicBezTo>
                  <a:close/>
                  <a:moveTo>
                    <a:pt x="79071" y="52844"/>
                  </a:moveTo>
                  <a:cubicBezTo>
                    <a:pt x="89607" y="52844"/>
                    <a:pt x="99295" y="56726"/>
                    <a:pt x="106700" y="63152"/>
                  </a:cubicBezTo>
                  <a:lnTo>
                    <a:pt x="99523" y="70361"/>
                  </a:lnTo>
                  <a:cubicBezTo>
                    <a:pt x="93978" y="65762"/>
                    <a:pt x="86834" y="62989"/>
                    <a:pt x="79071" y="62989"/>
                  </a:cubicBezTo>
                  <a:cubicBezTo>
                    <a:pt x="61325" y="62989"/>
                    <a:pt x="46907" y="77407"/>
                    <a:pt x="46907" y="95152"/>
                  </a:cubicBezTo>
                  <a:cubicBezTo>
                    <a:pt x="46907" y="112897"/>
                    <a:pt x="61325" y="127315"/>
                    <a:pt x="79071" y="127315"/>
                  </a:cubicBezTo>
                  <a:cubicBezTo>
                    <a:pt x="96783" y="127315"/>
                    <a:pt x="111234" y="112897"/>
                    <a:pt x="111234" y="95152"/>
                  </a:cubicBezTo>
                  <a:cubicBezTo>
                    <a:pt x="111234" y="87389"/>
                    <a:pt x="108461" y="80245"/>
                    <a:pt x="103862" y="74667"/>
                  </a:cubicBezTo>
                  <a:lnTo>
                    <a:pt x="111038" y="67491"/>
                  </a:lnTo>
                  <a:cubicBezTo>
                    <a:pt x="117464" y="74895"/>
                    <a:pt x="121346" y="84583"/>
                    <a:pt x="121346" y="95152"/>
                  </a:cubicBezTo>
                  <a:cubicBezTo>
                    <a:pt x="121346" y="118475"/>
                    <a:pt x="102394" y="137460"/>
                    <a:pt x="79071" y="137460"/>
                  </a:cubicBezTo>
                  <a:cubicBezTo>
                    <a:pt x="55747" y="137460"/>
                    <a:pt x="36763" y="118475"/>
                    <a:pt x="36763" y="95152"/>
                  </a:cubicBezTo>
                  <a:cubicBezTo>
                    <a:pt x="36763" y="71829"/>
                    <a:pt x="55747" y="52844"/>
                    <a:pt x="79071" y="52844"/>
                  </a:cubicBezTo>
                  <a:close/>
                  <a:moveTo>
                    <a:pt x="79071" y="37154"/>
                  </a:moveTo>
                  <a:cubicBezTo>
                    <a:pt x="93945" y="37154"/>
                    <a:pt x="107548" y="42797"/>
                    <a:pt x="117823" y="52061"/>
                  </a:cubicBezTo>
                  <a:lnTo>
                    <a:pt x="111038" y="58846"/>
                  </a:lnTo>
                  <a:cubicBezTo>
                    <a:pt x="102524" y="51311"/>
                    <a:pt x="91303" y="46712"/>
                    <a:pt x="79071" y="46712"/>
                  </a:cubicBezTo>
                  <a:cubicBezTo>
                    <a:pt x="52355" y="46712"/>
                    <a:pt x="30630" y="68436"/>
                    <a:pt x="30630" y="95152"/>
                  </a:cubicBezTo>
                  <a:cubicBezTo>
                    <a:pt x="30630" y="121835"/>
                    <a:pt x="52355" y="143560"/>
                    <a:pt x="79071" y="143560"/>
                  </a:cubicBezTo>
                  <a:cubicBezTo>
                    <a:pt x="105754" y="143560"/>
                    <a:pt x="127478" y="121835"/>
                    <a:pt x="127478" y="95152"/>
                  </a:cubicBezTo>
                  <a:cubicBezTo>
                    <a:pt x="127478" y="82887"/>
                    <a:pt x="122912" y="71698"/>
                    <a:pt x="115376" y="63152"/>
                  </a:cubicBezTo>
                  <a:lnTo>
                    <a:pt x="122161" y="56367"/>
                  </a:lnTo>
                  <a:cubicBezTo>
                    <a:pt x="131393" y="66642"/>
                    <a:pt x="137036" y="80245"/>
                    <a:pt x="137036" y="95152"/>
                  </a:cubicBezTo>
                  <a:cubicBezTo>
                    <a:pt x="137036" y="127120"/>
                    <a:pt x="111038" y="153150"/>
                    <a:pt x="79071" y="153150"/>
                  </a:cubicBezTo>
                  <a:cubicBezTo>
                    <a:pt x="47070" y="153150"/>
                    <a:pt x="21072" y="127120"/>
                    <a:pt x="21072" y="95152"/>
                  </a:cubicBezTo>
                  <a:cubicBezTo>
                    <a:pt x="21072" y="63152"/>
                    <a:pt x="47070" y="37154"/>
                    <a:pt x="79071" y="37154"/>
                  </a:cubicBezTo>
                  <a:close/>
                  <a:moveTo>
                    <a:pt x="56954" y="171059"/>
                  </a:moveTo>
                  <a:cubicBezTo>
                    <a:pt x="57052" y="171091"/>
                    <a:pt x="57117" y="171124"/>
                    <a:pt x="57183" y="171124"/>
                  </a:cubicBezTo>
                  <a:cubicBezTo>
                    <a:pt x="57868" y="171320"/>
                    <a:pt x="58520" y="171515"/>
                    <a:pt x="59205" y="171678"/>
                  </a:cubicBezTo>
                  <a:cubicBezTo>
                    <a:pt x="59270" y="171711"/>
                    <a:pt x="59303" y="171711"/>
                    <a:pt x="59368" y="171744"/>
                  </a:cubicBezTo>
                  <a:lnTo>
                    <a:pt x="51148" y="201721"/>
                  </a:lnTo>
                  <a:cubicBezTo>
                    <a:pt x="51012" y="202265"/>
                    <a:pt x="50514" y="202650"/>
                    <a:pt x="49955" y="202650"/>
                  </a:cubicBezTo>
                  <a:cubicBezTo>
                    <a:pt x="49843" y="202650"/>
                    <a:pt x="49729" y="202635"/>
                    <a:pt x="49615" y="202602"/>
                  </a:cubicBezTo>
                  <a:cubicBezTo>
                    <a:pt x="48962" y="202406"/>
                    <a:pt x="48571" y="201721"/>
                    <a:pt x="48734" y="201069"/>
                  </a:cubicBezTo>
                  <a:lnTo>
                    <a:pt x="56954" y="171059"/>
                  </a:lnTo>
                  <a:close/>
                  <a:moveTo>
                    <a:pt x="79071" y="0"/>
                  </a:moveTo>
                  <a:cubicBezTo>
                    <a:pt x="74993" y="0"/>
                    <a:pt x="71698" y="3295"/>
                    <a:pt x="71698" y="7372"/>
                  </a:cubicBezTo>
                  <a:lnTo>
                    <a:pt x="71698" y="16440"/>
                  </a:lnTo>
                  <a:cubicBezTo>
                    <a:pt x="31543" y="20159"/>
                    <a:pt x="0" y="54051"/>
                    <a:pt x="0" y="95152"/>
                  </a:cubicBezTo>
                  <a:cubicBezTo>
                    <a:pt x="0" y="114952"/>
                    <a:pt x="7372" y="133937"/>
                    <a:pt x="20746" y="148518"/>
                  </a:cubicBezTo>
                  <a:cubicBezTo>
                    <a:pt x="29227" y="157782"/>
                    <a:pt x="39666" y="164796"/>
                    <a:pt x="51148" y="169134"/>
                  </a:cubicBezTo>
                  <a:lnTo>
                    <a:pt x="42830" y="199438"/>
                  </a:lnTo>
                  <a:cubicBezTo>
                    <a:pt x="41753" y="203385"/>
                    <a:pt x="44069" y="207430"/>
                    <a:pt x="48016" y="208506"/>
                  </a:cubicBezTo>
                  <a:cubicBezTo>
                    <a:pt x="48661" y="208683"/>
                    <a:pt x="49309" y="208768"/>
                    <a:pt x="49947" y="208768"/>
                  </a:cubicBezTo>
                  <a:cubicBezTo>
                    <a:pt x="53182" y="208768"/>
                    <a:pt x="56153" y="206595"/>
                    <a:pt x="57052" y="203352"/>
                  </a:cubicBezTo>
                  <a:lnTo>
                    <a:pt x="65370" y="173016"/>
                  </a:lnTo>
                  <a:cubicBezTo>
                    <a:pt x="67425" y="173375"/>
                    <a:pt x="69546" y="173668"/>
                    <a:pt x="71633" y="173864"/>
                  </a:cubicBezTo>
                  <a:cubicBezTo>
                    <a:pt x="71717" y="173870"/>
                    <a:pt x="71801" y="173874"/>
                    <a:pt x="71884" y="173874"/>
                  </a:cubicBezTo>
                  <a:cubicBezTo>
                    <a:pt x="73472" y="173874"/>
                    <a:pt x="74805" y="172703"/>
                    <a:pt x="74960" y="171091"/>
                  </a:cubicBezTo>
                  <a:cubicBezTo>
                    <a:pt x="75124" y="169395"/>
                    <a:pt x="73884" y="167927"/>
                    <a:pt x="72220" y="167764"/>
                  </a:cubicBezTo>
                  <a:cubicBezTo>
                    <a:pt x="34773" y="164274"/>
                    <a:pt x="6133" y="133252"/>
                    <a:pt x="6133" y="95152"/>
                  </a:cubicBezTo>
                  <a:cubicBezTo>
                    <a:pt x="6133" y="54932"/>
                    <a:pt x="38818" y="22214"/>
                    <a:pt x="79005" y="22214"/>
                  </a:cubicBezTo>
                  <a:lnTo>
                    <a:pt x="79103" y="22214"/>
                  </a:lnTo>
                  <a:cubicBezTo>
                    <a:pt x="97501" y="22214"/>
                    <a:pt x="115050" y="28999"/>
                    <a:pt x="128522" y="41362"/>
                  </a:cubicBezTo>
                  <a:lnTo>
                    <a:pt x="122161" y="47723"/>
                  </a:lnTo>
                  <a:cubicBezTo>
                    <a:pt x="110777" y="37350"/>
                    <a:pt x="95641" y="31021"/>
                    <a:pt x="79071" y="31021"/>
                  </a:cubicBezTo>
                  <a:cubicBezTo>
                    <a:pt x="43711" y="31021"/>
                    <a:pt x="14940" y="59792"/>
                    <a:pt x="14940" y="95152"/>
                  </a:cubicBezTo>
                  <a:cubicBezTo>
                    <a:pt x="14940" y="130479"/>
                    <a:pt x="43711" y="159250"/>
                    <a:pt x="79071" y="159250"/>
                  </a:cubicBezTo>
                  <a:cubicBezTo>
                    <a:pt x="114398" y="159250"/>
                    <a:pt x="143169" y="130479"/>
                    <a:pt x="143169" y="95152"/>
                  </a:cubicBezTo>
                  <a:cubicBezTo>
                    <a:pt x="143169" y="78581"/>
                    <a:pt x="136840" y="63446"/>
                    <a:pt x="126467" y="52061"/>
                  </a:cubicBezTo>
                  <a:lnTo>
                    <a:pt x="132861" y="45668"/>
                  </a:lnTo>
                  <a:cubicBezTo>
                    <a:pt x="143266" y="57020"/>
                    <a:pt x="150149" y="71764"/>
                    <a:pt x="151682" y="88302"/>
                  </a:cubicBezTo>
                  <a:cubicBezTo>
                    <a:pt x="151836" y="89867"/>
                    <a:pt x="153144" y="91056"/>
                    <a:pt x="154710" y="91056"/>
                  </a:cubicBezTo>
                  <a:cubicBezTo>
                    <a:pt x="154809" y="91056"/>
                    <a:pt x="154909" y="91052"/>
                    <a:pt x="155010" y="91042"/>
                  </a:cubicBezTo>
                  <a:cubicBezTo>
                    <a:pt x="156706" y="90912"/>
                    <a:pt x="157913" y="89411"/>
                    <a:pt x="157782" y="87715"/>
                  </a:cubicBezTo>
                  <a:cubicBezTo>
                    <a:pt x="156151" y="70361"/>
                    <a:pt x="148877" y="54182"/>
                    <a:pt x="137069" y="41460"/>
                  </a:cubicBezTo>
                  <a:lnTo>
                    <a:pt x="141375" y="37154"/>
                  </a:lnTo>
                  <a:lnTo>
                    <a:pt x="148681" y="40514"/>
                  </a:lnTo>
                  <a:cubicBezTo>
                    <a:pt x="149397" y="40836"/>
                    <a:pt x="150173" y="40992"/>
                    <a:pt x="150961" y="40992"/>
                  </a:cubicBezTo>
                  <a:cubicBezTo>
                    <a:pt x="152652" y="40992"/>
                    <a:pt x="154403" y="40272"/>
                    <a:pt x="155760" y="38915"/>
                  </a:cubicBezTo>
                  <a:lnTo>
                    <a:pt x="162838" y="31837"/>
                  </a:lnTo>
                  <a:cubicBezTo>
                    <a:pt x="164241" y="30434"/>
                    <a:pt x="164893" y="28510"/>
                    <a:pt x="164600" y="26683"/>
                  </a:cubicBezTo>
                  <a:cubicBezTo>
                    <a:pt x="164306" y="25117"/>
                    <a:pt x="163328" y="23878"/>
                    <a:pt x="161925" y="23225"/>
                  </a:cubicBezTo>
                  <a:lnTo>
                    <a:pt x="154422" y="19768"/>
                  </a:lnTo>
                  <a:lnTo>
                    <a:pt x="150997" y="12298"/>
                  </a:lnTo>
                  <a:cubicBezTo>
                    <a:pt x="150345" y="10862"/>
                    <a:pt x="149073" y="9884"/>
                    <a:pt x="147507" y="9623"/>
                  </a:cubicBezTo>
                  <a:cubicBezTo>
                    <a:pt x="147202" y="9567"/>
                    <a:pt x="146893" y="9540"/>
                    <a:pt x="146584" y="9540"/>
                  </a:cubicBezTo>
                  <a:cubicBezTo>
                    <a:pt x="145073" y="9540"/>
                    <a:pt x="143544" y="10188"/>
                    <a:pt x="142353" y="11352"/>
                  </a:cubicBezTo>
                  <a:lnTo>
                    <a:pt x="135275" y="18463"/>
                  </a:lnTo>
                  <a:cubicBezTo>
                    <a:pt x="133285" y="20420"/>
                    <a:pt x="132665" y="23291"/>
                    <a:pt x="133709" y="25541"/>
                  </a:cubicBezTo>
                  <a:lnTo>
                    <a:pt x="137069" y="32816"/>
                  </a:lnTo>
                  <a:lnTo>
                    <a:pt x="132763" y="37121"/>
                  </a:lnTo>
                  <a:cubicBezTo>
                    <a:pt x="132665" y="37024"/>
                    <a:pt x="132535" y="36926"/>
                    <a:pt x="132437" y="36828"/>
                  </a:cubicBezTo>
                  <a:cubicBezTo>
                    <a:pt x="119650" y="25117"/>
                    <a:pt x="103535" y="18006"/>
                    <a:pt x="86443" y="16440"/>
                  </a:cubicBezTo>
                  <a:lnTo>
                    <a:pt x="86443" y="7372"/>
                  </a:lnTo>
                  <a:cubicBezTo>
                    <a:pt x="86443" y="3295"/>
                    <a:pt x="83115" y="0"/>
                    <a:pt x="7907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7"/>
            <p:cNvSpPr/>
            <p:nvPr/>
          </p:nvSpPr>
          <p:spPr>
            <a:xfrm>
              <a:off x="3816500" y="2718500"/>
              <a:ext cx="1873225" cy="2738775"/>
            </a:xfrm>
            <a:custGeom>
              <a:rect b="b" l="l" r="r" t="t"/>
              <a:pathLst>
                <a:path extrusionOk="0" h="109551" w="74929">
                  <a:moveTo>
                    <a:pt x="18170" y="71844"/>
                  </a:moveTo>
                  <a:lnTo>
                    <a:pt x="26390" y="101854"/>
                  </a:lnTo>
                  <a:cubicBezTo>
                    <a:pt x="26586" y="102506"/>
                    <a:pt x="26195" y="103191"/>
                    <a:pt x="25510" y="103387"/>
                  </a:cubicBezTo>
                  <a:cubicBezTo>
                    <a:pt x="25401" y="103420"/>
                    <a:pt x="25290" y="103435"/>
                    <a:pt x="25181" y="103435"/>
                  </a:cubicBezTo>
                  <a:cubicBezTo>
                    <a:pt x="24633" y="103435"/>
                    <a:pt x="24112" y="103050"/>
                    <a:pt x="23977" y="102506"/>
                  </a:cubicBezTo>
                  <a:lnTo>
                    <a:pt x="15756" y="72529"/>
                  </a:lnTo>
                  <a:cubicBezTo>
                    <a:pt x="16539" y="72333"/>
                    <a:pt x="17289" y="72105"/>
                    <a:pt x="18072" y="71876"/>
                  </a:cubicBezTo>
                  <a:cubicBezTo>
                    <a:pt x="18105" y="71876"/>
                    <a:pt x="18138" y="71876"/>
                    <a:pt x="18170" y="71844"/>
                  </a:cubicBezTo>
                  <a:close/>
                  <a:moveTo>
                    <a:pt x="71732" y="0"/>
                  </a:moveTo>
                  <a:cubicBezTo>
                    <a:pt x="70189" y="0"/>
                    <a:pt x="68852" y="1192"/>
                    <a:pt x="68698" y="2787"/>
                  </a:cubicBezTo>
                  <a:cubicBezTo>
                    <a:pt x="65436" y="37788"/>
                    <a:pt x="37644" y="65320"/>
                    <a:pt x="2937" y="68549"/>
                  </a:cubicBezTo>
                  <a:cubicBezTo>
                    <a:pt x="1241" y="68712"/>
                    <a:pt x="1" y="70180"/>
                    <a:pt x="164" y="71876"/>
                  </a:cubicBezTo>
                  <a:cubicBezTo>
                    <a:pt x="319" y="73488"/>
                    <a:pt x="1682" y="74659"/>
                    <a:pt x="3245" y="74659"/>
                  </a:cubicBezTo>
                  <a:cubicBezTo>
                    <a:pt x="3327" y="74659"/>
                    <a:pt x="3409" y="74655"/>
                    <a:pt x="3491" y="74649"/>
                  </a:cubicBezTo>
                  <a:cubicBezTo>
                    <a:pt x="5612" y="74453"/>
                    <a:pt x="7699" y="74160"/>
                    <a:pt x="9754" y="73801"/>
                  </a:cubicBezTo>
                  <a:lnTo>
                    <a:pt x="18072" y="104137"/>
                  </a:lnTo>
                  <a:cubicBezTo>
                    <a:pt x="18973" y="107358"/>
                    <a:pt x="21929" y="109551"/>
                    <a:pt x="25201" y="109551"/>
                  </a:cubicBezTo>
                  <a:cubicBezTo>
                    <a:pt x="25840" y="109551"/>
                    <a:pt x="26491" y="109467"/>
                    <a:pt x="27141" y="109291"/>
                  </a:cubicBezTo>
                  <a:cubicBezTo>
                    <a:pt x="31055" y="108215"/>
                    <a:pt x="33371" y="104170"/>
                    <a:pt x="32295" y="100223"/>
                  </a:cubicBezTo>
                  <a:lnTo>
                    <a:pt x="23977" y="69919"/>
                  </a:lnTo>
                  <a:cubicBezTo>
                    <a:pt x="51671" y="59481"/>
                    <a:pt x="71928" y="33972"/>
                    <a:pt x="74798" y="3342"/>
                  </a:cubicBezTo>
                  <a:cubicBezTo>
                    <a:pt x="74929" y="1678"/>
                    <a:pt x="73722" y="178"/>
                    <a:pt x="72026" y="15"/>
                  </a:cubicBezTo>
                  <a:cubicBezTo>
                    <a:pt x="71927" y="5"/>
                    <a:pt x="71829" y="0"/>
                    <a:pt x="7173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17"/>
          <p:cNvSpPr txBox="1"/>
          <p:nvPr>
            <p:ph type="ctrTitle"/>
          </p:nvPr>
        </p:nvSpPr>
        <p:spPr>
          <a:xfrm>
            <a:off x="3649980" y="1545450"/>
            <a:ext cx="3717600" cy="205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OBJECTIVES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3537" name="Shape 3537"/>
        <p:cNvGrpSpPr/>
        <p:nvPr/>
      </p:nvGrpSpPr>
      <p:grpSpPr>
        <a:xfrm>
          <a:off x="0" y="0"/>
          <a:ext cx="0" cy="0"/>
          <a:chOff x="0" y="0"/>
          <a:chExt cx="0" cy="0"/>
        </a:xfrm>
      </p:grpSpPr>
      <p:sp>
        <p:nvSpPr>
          <p:cNvPr id="3538" name="Google Shape;3538;p3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3539" name="Google Shape;3539;p3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s">
                <a:solidFill>
                  <a:srgbClr val="FFFFFF"/>
                </a:solidFill>
                <a:latin typeface="Arial"/>
                <a:ea typeface="Arial"/>
                <a:cs typeface="Arial"/>
                <a:sym typeface="Arial"/>
              </a:rPr>
              <a:t>You can also use </a:t>
            </a:r>
            <a:r>
              <a:rPr lang="es">
                <a:solidFill>
                  <a:srgbClr val="869FB2"/>
                </a:solidFill>
                <a:uFill>
                  <a:noFill/>
                </a:uFill>
                <a:latin typeface="Arial"/>
                <a:ea typeface="Arial"/>
                <a:cs typeface="Arial"/>
                <a:sym typeface="Arial"/>
                <a:hlinkClick r:id="rId3"/>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3540" name="Google Shape;3540;p35"/>
          <p:cNvGrpSpPr/>
          <p:nvPr/>
        </p:nvGrpSpPr>
        <p:grpSpPr>
          <a:xfrm>
            <a:off x="1464938" y="2167205"/>
            <a:ext cx="230686" cy="202772"/>
            <a:chOff x="898875" y="244725"/>
            <a:chExt cx="481800" cy="423500"/>
          </a:xfrm>
        </p:grpSpPr>
        <p:sp>
          <p:nvSpPr>
            <p:cNvPr id="3541" name="Google Shape;3541;p3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42" name="Google Shape;3542;p3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43" name="Google Shape;3543;p3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44" name="Google Shape;3544;p3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45" name="Google Shape;3545;p3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46" name="Google Shape;3546;p3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47" name="Google Shape;3547;p35"/>
          <p:cNvGrpSpPr/>
          <p:nvPr/>
        </p:nvGrpSpPr>
        <p:grpSpPr>
          <a:xfrm>
            <a:off x="1763045" y="2153243"/>
            <a:ext cx="202760" cy="230698"/>
            <a:chOff x="1529350" y="258825"/>
            <a:chExt cx="423475" cy="481825"/>
          </a:xfrm>
        </p:grpSpPr>
        <p:sp>
          <p:nvSpPr>
            <p:cNvPr id="3548" name="Google Shape;3548;p3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49" name="Google Shape;3549;p3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50" name="Google Shape;3550;p35"/>
          <p:cNvGrpSpPr/>
          <p:nvPr/>
        </p:nvGrpSpPr>
        <p:grpSpPr>
          <a:xfrm>
            <a:off x="2030275" y="2207760"/>
            <a:ext cx="231811" cy="121663"/>
            <a:chOff x="2084325" y="363300"/>
            <a:chExt cx="484150" cy="254100"/>
          </a:xfrm>
        </p:grpSpPr>
        <p:sp>
          <p:nvSpPr>
            <p:cNvPr id="3551" name="Google Shape;3551;p3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52" name="Google Shape;3552;p3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53" name="Google Shape;3553;p35"/>
          <p:cNvGrpSpPr/>
          <p:nvPr/>
        </p:nvGrpSpPr>
        <p:grpSpPr>
          <a:xfrm>
            <a:off x="2335803" y="2153243"/>
            <a:ext cx="202760" cy="230698"/>
            <a:chOff x="2707500" y="249400"/>
            <a:chExt cx="423475" cy="481825"/>
          </a:xfrm>
        </p:grpSpPr>
        <p:sp>
          <p:nvSpPr>
            <p:cNvPr id="3554" name="Google Shape;3554;p3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55" name="Google Shape;3555;p3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56" name="Google Shape;3556;p35"/>
          <p:cNvGrpSpPr/>
          <p:nvPr/>
        </p:nvGrpSpPr>
        <p:grpSpPr>
          <a:xfrm>
            <a:off x="2617068" y="2153465"/>
            <a:ext cx="207668" cy="230255"/>
            <a:chOff x="3300325" y="249875"/>
            <a:chExt cx="433725" cy="480900"/>
          </a:xfrm>
        </p:grpSpPr>
        <p:sp>
          <p:nvSpPr>
            <p:cNvPr id="3557" name="Google Shape;3557;p3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58" name="Google Shape;3558;p3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59" name="Google Shape;3559;p3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60" name="Google Shape;3560;p3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61" name="Google Shape;3561;p3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62" name="Google Shape;3562;p3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63" name="Google Shape;3563;p35"/>
          <p:cNvGrpSpPr/>
          <p:nvPr/>
        </p:nvGrpSpPr>
        <p:grpSpPr>
          <a:xfrm>
            <a:off x="2881653" y="2153411"/>
            <a:ext cx="239603" cy="230363"/>
            <a:chOff x="3854700" y="249750"/>
            <a:chExt cx="500425" cy="481125"/>
          </a:xfrm>
        </p:grpSpPr>
        <p:sp>
          <p:nvSpPr>
            <p:cNvPr id="3564" name="Google Shape;3564;p3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65" name="Google Shape;3565;p3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66" name="Google Shape;3566;p3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67" name="Google Shape;3567;p3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68" name="Google Shape;3568;p3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69" name="Google Shape;3569;p3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70" name="Google Shape;3570;p3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71" name="Google Shape;3571;p3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72" name="Google Shape;3572;p35"/>
          <p:cNvGrpSpPr/>
          <p:nvPr/>
        </p:nvGrpSpPr>
        <p:grpSpPr>
          <a:xfrm>
            <a:off x="3165892" y="2153411"/>
            <a:ext cx="239603" cy="230363"/>
            <a:chOff x="4447550" y="249750"/>
            <a:chExt cx="500425" cy="481125"/>
          </a:xfrm>
        </p:grpSpPr>
        <p:sp>
          <p:nvSpPr>
            <p:cNvPr id="3573" name="Google Shape;3573;p3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74" name="Google Shape;3574;p3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75" name="Google Shape;3575;p35"/>
          <p:cNvGrpSpPr/>
          <p:nvPr/>
        </p:nvGrpSpPr>
        <p:grpSpPr>
          <a:xfrm>
            <a:off x="3457757" y="2153243"/>
            <a:ext cx="230698" cy="230698"/>
            <a:chOff x="5049725" y="249400"/>
            <a:chExt cx="481825" cy="481825"/>
          </a:xfrm>
        </p:grpSpPr>
        <p:sp>
          <p:nvSpPr>
            <p:cNvPr id="3576" name="Google Shape;3576;p3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77" name="Google Shape;3577;p3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78" name="Google Shape;3578;p35"/>
          <p:cNvGrpSpPr/>
          <p:nvPr/>
        </p:nvGrpSpPr>
        <p:grpSpPr>
          <a:xfrm>
            <a:off x="3739244" y="2153243"/>
            <a:ext cx="230698" cy="230698"/>
            <a:chOff x="5660400" y="238125"/>
            <a:chExt cx="481825" cy="481825"/>
          </a:xfrm>
        </p:grpSpPr>
        <p:sp>
          <p:nvSpPr>
            <p:cNvPr id="3579" name="Google Shape;3579;p3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80" name="Google Shape;3580;p3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81" name="Google Shape;3581;p35"/>
          <p:cNvGrpSpPr/>
          <p:nvPr/>
        </p:nvGrpSpPr>
        <p:grpSpPr>
          <a:xfrm>
            <a:off x="4022597" y="2153243"/>
            <a:ext cx="230698" cy="230698"/>
            <a:chOff x="6235400" y="249400"/>
            <a:chExt cx="481825" cy="481825"/>
          </a:xfrm>
        </p:grpSpPr>
        <p:sp>
          <p:nvSpPr>
            <p:cNvPr id="3582" name="Google Shape;3582;p3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83" name="Google Shape;3583;p3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84" name="Google Shape;3584;p3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85" name="Google Shape;3585;p3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86" name="Google Shape;3586;p3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87" name="Google Shape;3587;p35"/>
          <p:cNvGrpSpPr/>
          <p:nvPr/>
        </p:nvGrpSpPr>
        <p:grpSpPr>
          <a:xfrm>
            <a:off x="1464608" y="2455652"/>
            <a:ext cx="231344" cy="202724"/>
            <a:chOff x="899850" y="871450"/>
            <a:chExt cx="483175" cy="423400"/>
          </a:xfrm>
        </p:grpSpPr>
        <p:sp>
          <p:nvSpPr>
            <p:cNvPr id="3588" name="Google Shape;3588;p3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89" name="Google Shape;3589;p3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0" name="Google Shape;3590;p3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1" name="Google Shape;3591;p3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592" name="Google Shape;3592;p35"/>
          <p:cNvSpPr/>
          <p:nvPr/>
        </p:nvSpPr>
        <p:spPr>
          <a:xfrm>
            <a:off x="1761644" y="2441644"/>
            <a:ext cx="205501" cy="230698"/>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593" name="Google Shape;3593;p35"/>
          <p:cNvGrpSpPr/>
          <p:nvPr/>
        </p:nvGrpSpPr>
        <p:grpSpPr>
          <a:xfrm>
            <a:off x="2030383" y="2441659"/>
            <a:ext cx="231596" cy="230710"/>
            <a:chOff x="2085450" y="842250"/>
            <a:chExt cx="483700" cy="481850"/>
          </a:xfrm>
        </p:grpSpPr>
        <p:sp>
          <p:nvSpPr>
            <p:cNvPr id="3594" name="Google Shape;3594;p3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5" name="Google Shape;3595;p3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6" name="Google Shape;3596;p3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597" name="Google Shape;3597;p35"/>
          <p:cNvGrpSpPr/>
          <p:nvPr/>
        </p:nvGrpSpPr>
        <p:grpSpPr>
          <a:xfrm>
            <a:off x="2321816" y="2441665"/>
            <a:ext cx="230734" cy="230698"/>
            <a:chOff x="2685825" y="840375"/>
            <a:chExt cx="481900" cy="481825"/>
          </a:xfrm>
        </p:grpSpPr>
        <p:sp>
          <p:nvSpPr>
            <p:cNvPr id="3598" name="Google Shape;3598;p3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599" name="Google Shape;3599;p3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00" name="Google Shape;3600;p35"/>
          <p:cNvGrpSpPr/>
          <p:nvPr/>
        </p:nvGrpSpPr>
        <p:grpSpPr>
          <a:xfrm>
            <a:off x="2601752" y="2441449"/>
            <a:ext cx="238299" cy="231129"/>
            <a:chOff x="3270675" y="841800"/>
            <a:chExt cx="497700" cy="482725"/>
          </a:xfrm>
        </p:grpSpPr>
        <p:sp>
          <p:nvSpPr>
            <p:cNvPr id="3601" name="Google Shape;3601;p3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2" name="Google Shape;3602;p3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3" name="Google Shape;3603;p3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604" name="Google Shape;3604;p35"/>
          <p:cNvSpPr/>
          <p:nvPr/>
        </p:nvSpPr>
        <p:spPr>
          <a:xfrm>
            <a:off x="2886029" y="2448849"/>
            <a:ext cx="230698" cy="216286"/>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605" name="Google Shape;3605;p35"/>
          <p:cNvGrpSpPr/>
          <p:nvPr/>
        </p:nvGrpSpPr>
        <p:grpSpPr>
          <a:xfrm>
            <a:off x="3170346" y="2455634"/>
            <a:ext cx="230698" cy="202760"/>
            <a:chOff x="4467200" y="877100"/>
            <a:chExt cx="481825" cy="423475"/>
          </a:xfrm>
        </p:grpSpPr>
        <p:sp>
          <p:nvSpPr>
            <p:cNvPr id="3606" name="Google Shape;3606;p3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7" name="Google Shape;3607;p3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8" name="Google Shape;3608;p3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09" name="Google Shape;3609;p3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10" name="Google Shape;3610;p35"/>
          <p:cNvGrpSpPr/>
          <p:nvPr/>
        </p:nvGrpSpPr>
        <p:grpSpPr>
          <a:xfrm>
            <a:off x="3452478" y="2441659"/>
            <a:ext cx="241255" cy="230710"/>
            <a:chOff x="5045500" y="842250"/>
            <a:chExt cx="503875" cy="481850"/>
          </a:xfrm>
        </p:grpSpPr>
        <p:sp>
          <p:nvSpPr>
            <p:cNvPr id="3611" name="Google Shape;3611;p3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2" name="Google Shape;3612;p3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13" name="Google Shape;3613;p35"/>
          <p:cNvGrpSpPr/>
          <p:nvPr/>
        </p:nvGrpSpPr>
        <p:grpSpPr>
          <a:xfrm>
            <a:off x="3740022" y="2459488"/>
            <a:ext cx="229142" cy="195051"/>
            <a:chOff x="5645200" y="879425"/>
            <a:chExt cx="478575" cy="407375"/>
          </a:xfrm>
        </p:grpSpPr>
        <p:sp>
          <p:nvSpPr>
            <p:cNvPr id="3614" name="Google Shape;3614;p3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5" name="Google Shape;3615;p3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6" name="Google Shape;3616;p3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7" name="Google Shape;3617;p3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8" name="Google Shape;3618;p3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19" name="Google Shape;3619;p3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0" name="Google Shape;3620;p35"/>
          <p:cNvGrpSpPr/>
          <p:nvPr/>
        </p:nvGrpSpPr>
        <p:grpSpPr>
          <a:xfrm>
            <a:off x="4036560" y="2441665"/>
            <a:ext cx="202772" cy="230698"/>
            <a:chOff x="6264525" y="842250"/>
            <a:chExt cx="423500" cy="481825"/>
          </a:xfrm>
        </p:grpSpPr>
        <p:sp>
          <p:nvSpPr>
            <p:cNvPr id="3621" name="Google Shape;3621;p3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2" name="Google Shape;3622;p3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3" name="Google Shape;3623;p3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4" name="Google Shape;3624;p3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5" name="Google Shape;3625;p3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6" name="Google Shape;3626;p3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27" name="Google Shape;3627;p3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28" name="Google Shape;3628;p35"/>
          <p:cNvGrpSpPr/>
          <p:nvPr/>
        </p:nvGrpSpPr>
        <p:grpSpPr>
          <a:xfrm>
            <a:off x="1464932" y="2723636"/>
            <a:ext cx="230698" cy="230698"/>
            <a:chOff x="900750" y="1436075"/>
            <a:chExt cx="481825" cy="481825"/>
          </a:xfrm>
        </p:grpSpPr>
        <p:sp>
          <p:nvSpPr>
            <p:cNvPr id="3629" name="Google Shape;3629;p3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0" name="Google Shape;3630;p3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1" name="Google Shape;3631;p3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2" name="Google Shape;3632;p3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33" name="Google Shape;3633;p35"/>
          <p:cNvGrpSpPr/>
          <p:nvPr/>
        </p:nvGrpSpPr>
        <p:grpSpPr>
          <a:xfrm>
            <a:off x="1749075" y="2764633"/>
            <a:ext cx="230698" cy="148703"/>
            <a:chOff x="1492675" y="1520750"/>
            <a:chExt cx="481825" cy="310575"/>
          </a:xfrm>
        </p:grpSpPr>
        <p:sp>
          <p:nvSpPr>
            <p:cNvPr id="3634" name="Google Shape;3634;p3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5" name="Google Shape;3635;p3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36" name="Google Shape;3636;p35"/>
          <p:cNvGrpSpPr/>
          <p:nvPr/>
        </p:nvGrpSpPr>
        <p:grpSpPr>
          <a:xfrm>
            <a:off x="2026384" y="2723624"/>
            <a:ext cx="239592" cy="230722"/>
            <a:chOff x="2071000" y="1435025"/>
            <a:chExt cx="500400" cy="481875"/>
          </a:xfrm>
        </p:grpSpPr>
        <p:sp>
          <p:nvSpPr>
            <p:cNvPr id="3637" name="Google Shape;3637;p3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8" name="Google Shape;3638;p3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39" name="Google Shape;3639;p3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40" name="Google Shape;3640;p35"/>
          <p:cNvGrpSpPr/>
          <p:nvPr/>
        </p:nvGrpSpPr>
        <p:grpSpPr>
          <a:xfrm>
            <a:off x="2317543" y="2737791"/>
            <a:ext cx="239280" cy="202389"/>
            <a:chOff x="2678350" y="1464650"/>
            <a:chExt cx="499750" cy="422700"/>
          </a:xfrm>
        </p:grpSpPr>
        <p:sp>
          <p:nvSpPr>
            <p:cNvPr id="3641" name="Google Shape;3641;p3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2" name="Google Shape;3642;p3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3" name="Google Shape;3643;p3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44" name="Google Shape;3644;p35"/>
          <p:cNvGrpSpPr/>
          <p:nvPr/>
        </p:nvGrpSpPr>
        <p:grpSpPr>
          <a:xfrm>
            <a:off x="2605553" y="2723636"/>
            <a:ext cx="230698" cy="230698"/>
            <a:chOff x="3271200" y="1435075"/>
            <a:chExt cx="481825" cy="481825"/>
          </a:xfrm>
        </p:grpSpPr>
        <p:sp>
          <p:nvSpPr>
            <p:cNvPr id="3645" name="Google Shape;3645;p3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6" name="Google Shape;3646;p3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47" name="Google Shape;3647;p35"/>
          <p:cNvGrpSpPr/>
          <p:nvPr/>
        </p:nvGrpSpPr>
        <p:grpSpPr>
          <a:xfrm>
            <a:off x="2884681" y="2723624"/>
            <a:ext cx="233547" cy="230722"/>
            <a:chOff x="3858100" y="1435075"/>
            <a:chExt cx="487775" cy="481875"/>
          </a:xfrm>
        </p:grpSpPr>
        <p:sp>
          <p:nvSpPr>
            <p:cNvPr id="3648" name="Google Shape;3648;p3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49" name="Google Shape;3649;p3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0" name="Google Shape;3650;p3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1" name="Google Shape;3651;p3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2" name="Google Shape;3652;p3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53" name="Google Shape;3653;p35"/>
          <p:cNvGrpSpPr/>
          <p:nvPr/>
        </p:nvGrpSpPr>
        <p:grpSpPr>
          <a:xfrm>
            <a:off x="3170345" y="2723636"/>
            <a:ext cx="230698" cy="230698"/>
            <a:chOff x="4456875" y="1435075"/>
            <a:chExt cx="481825" cy="481825"/>
          </a:xfrm>
        </p:grpSpPr>
        <p:sp>
          <p:nvSpPr>
            <p:cNvPr id="3654" name="Google Shape;3654;p3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5" name="Google Shape;3655;p3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6" name="Google Shape;3656;p3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7" name="Google Shape;3657;p3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8" name="Google Shape;3658;p3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59" name="Google Shape;3659;p3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0" name="Google Shape;3660;p3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1" name="Google Shape;3661;p3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2" name="Google Shape;3662;p3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3" name="Google Shape;3663;p3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4" name="Google Shape;3664;p3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5" name="Google Shape;3665;p3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6" name="Google Shape;3666;p3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7" name="Google Shape;3667;p3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8" name="Google Shape;3668;p3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69" name="Google Shape;3669;p3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0" name="Google Shape;3670;p3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1" name="Google Shape;3671;p3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2" name="Google Shape;3672;p3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73" name="Google Shape;3673;p35"/>
          <p:cNvGrpSpPr/>
          <p:nvPr/>
        </p:nvGrpSpPr>
        <p:grpSpPr>
          <a:xfrm>
            <a:off x="3456626" y="2723630"/>
            <a:ext cx="232960" cy="230710"/>
            <a:chOff x="5049725" y="1435050"/>
            <a:chExt cx="486550" cy="481850"/>
          </a:xfrm>
        </p:grpSpPr>
        <p:sp>
          <p:nvSpPr>
            <p:cNvPr id="3674" name="Google Shape;3674;p3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5" name="Google Shape;3675;p3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6" name="Google Shape;3676;p3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77" name="Google Shape;3677;p3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78" name="Google Shape;3678;p35"/>
          <p:cNvGrpSpPr/>
          <p:nvPr/>
        </p:nvGrpSpPr>
        <p:grpSpPr>
          <a:xfrm>
            <a:off x="3739208" y="2723636"/>
            <a:ext cx="230770" cy="230698"/>
            <a:chOff x="5642475" y="1435075"/>
            <a:chExt cx="481975" cy="481825"/>
          </a:xfrm>
        </p:grpSpPr>
        <p:sp>
          <p:nvSpPr>
            <p:cNvPr id="3679" name="Google Shape;3679;p3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0" name="Google Shape;3680;p3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1" name="Google Shape;3681;p3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82" name="Google Shape;3682;p35"/>
          <p:cNvGrpSpPr/>
          <p:nvPr/>
        </p:nvGrpSpPr>
        <p:grpSpPr>
          <a:xfrm>
            <a:off x="4021065" y="2723630"/>
            <a:ext cx="233762" cy="230710"/>
            <a:chOff x="6232000" y="1435050"/>
            <a:chExt cx="488225" cy="481850"/>
          </a:xfrm>
        </p:grpSpPr>
        <p:sp>
          <p:nvSpPr>
            <p:cNvPr id="3683" name="Google Shape;3683;p3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4" name="Google Shape;3684;p3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5" name="Google Shape;3685;p3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6" name="Google Shape;3686;p3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7" name="Google Shape;3687;p3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88" name="Google Shape;3688;p35"/>
          <p:cNvGrpSpPr/>
          <p:nvPr/>
        </p:nvGrpSpPr>
        <p:grpSpPr>
          <a:xfrm>
            <a:off x="1478302" y="3004925"/>
            <a:ext cx="203957" cy="229704"/>
            <a:chOff x="924450" y="2028975"/>
            <a:chExt cx="425975" cy="479750"/>
          </a:xfrm>
        </p:grpSpPr>
        <p:sp>
          <p:nvSpPr>
            <p:cNvPr id="3689" name="Google Shape;3689;p3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0" name="Google Shape;3690;p3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1" name="Google Shape;3691;p3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92" name="Google Shape;3692;p35"/>
          <p:cNvGrpSpPr/>
          <p:nvPr/>
        </p:nvGrpSpPr>
        <p:grpSpPr>
          <a:xfrm>
            <a:off x="2030813" y="3018391"/>
            <a:ext cx="230734" cy="202772"/>
            <a:chOff x="2085450" y="2057100"/>
            <a:chExt cx="481900" cy="423500"/>
          </a:xfrm>
        </p:grpSpPr>
        <p:sp>
          <p:nvSpPr>
            <p:cNvPr id="3693" name="Google Shape;3693;p3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4" name="Google Shape;3694;p3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5" name="Google Shape;3695;p3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696" name="Google Shape;3696;p35"/>
          <p:cNvGrpSpPr/>
          <p:nvPr/>
        </p:nvGrpSpPr>
        <p:grpSpPr>
          <a:xfrm>
            <a:off x="2321816" y="3034198"/>
            <a:ext cx="230734" cy="171159"/>
            <a:chOff x="2678275" y="2090100"/>
            <a:chExt cx="481900" cy="357475"/>
          </a:xfrm>
        </p:grpSpPr>
        <p:sp>
          <p:nvSpPr>
            <p:cNvPr id="3697" name="Google Shape;3697;p3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8" name="Google Shape;3698;p3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9" name="Google Shape;3699;p3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0" name="Google Shape;3700;p3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1" name="Google Shape;3701;p3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02" name="Google Shape;3702;p35"/>
          <p:cNvGrpSpPr/>
          <p:nvPr/>
        </p:nvGrpSpPr>
        <p:grpSpPr>
          <a:xfrm>
            <a:off x="2646323" y="3042493"/>
            <a:ext cx="149158" cy="154569"/>
            <a:chOff x="3357325" y="2093500"/>
            <a:chExt cx="311525" cy="322825"/>
          </a:xfrm>
        </p:grpSpPr>
        <p:sp>
          <p:nvSpPr>
            <p:cNvPr id="3703" name="Google Shape;3703;p3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4" name="Google Shape;3704;p3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5" name="Google Shape;3705;p3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06" name="Google Shape;3706;p35"/>
          <p:cNvSpPr/>
          <p:nvPr/>
        </p:nvSpPr>
        <p:spPr>
          <a:xfrm>
            <a:off x="2887926" y="3012344"/>
            <a:ext cx="226903" cy="214766"/>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07" name="Google Shape;3707;p35"/>
          <p:cNvGrpSpPr/>
          <p:nvPr/>
        </p:nvGrpSpPr>
        <p:grpSpPr>
          <a:xfrm>
            <a:off x="3186385" y="3004428"/>
            <a:ext cx="198618" cy="230698"/>
            <a:chOff x="4492800" y="2027925"/>
            <a:chExt cx="414825" cy="481825"/>
          </a:xfrm>
        </p:grpSpPr>
        <p:sp>
          <p:nvSpPr>
            <p:cNvPr id="3708" name="Google Shape;3708;p3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9" name="Google Shape;3709;p3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10" name="Google Shape;3710;p35"/>
          <p:cNvGrpSpPr/>
          <p:nvPr/>
        </p:nvGrpSpPr>
        <p:grpSpPr>
          <a:xfrm>
            <a:off x="3457775" y="3004423"/>
            <a:ext cx="230662" cy="230710"/>
            <a:chOff x="5049725" y="2027900"/>
            <a:chExt cx="481750" cy="481850"/>
          </a:xfrm>
        </p:grpSpPr>
        <p:sp>
          <p:nvSpPr>
            <p:cNvPr id="3711" name="Google Shape;3711;p3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2" name="Google Shape;3712;p3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3" name="Google Shape;3713;p3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4" name="Google Shape;3714;p3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5" name="Google Shape;3715;p3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6" name="Google Shape;3716;p3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7" name="Google Shape;3717;p3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18" name="Google Shape;3718;p3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19" name="Google Shape;3719;p35"/>
          <p:cNvGrpSpPr/>
          <p:nvPr/>
        </p:nvGrpSpPr>
        <p:grpSpPr>
          <a:xfrm>
            <a:off x="3779828" y="3004482"/>
            <a:ext cx="149529" cy="230590"/>
            <a:chOff x="5726350" y="2028150"/>
            <a:chExt cx="312300" cy="481600"/>
          </a:xfrm>
        </p:grpSpPr>
        <p:sp>
          <p:nvSpPr>
            <p:cNvPr id="3720" name="Google Shape;3720;p3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1" name="Google Shape;3721;p3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2" name="Google Shape;3722;p3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23" name="Google Shape;3723;p35"/>
          <p:cNvGrpSpPr/>
          <p:nvPr/>
        </p:nvGrpSpPr>
        <p:grpSpPr>
          <a:xfrm>
            <a:off x="4024764" y="3006595"/>
            <a:ext cx="226365" cy="226365"/>
            <a:chOff x="6239925" y="2032450"/>
            <a:chExt cx="472775" cy="472775"/>
          </a:xfrm>
        </p:grpSpPr>
        <p:sp>
          <p:nvSpPr>
            <p:cNvPr id="3724" name="Google Shape;3724;p3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5" name="Google Shape;3725;p3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26" name="Google Shape;3726;p35"/>
          <p:cNvGrpSpPr/>
          <p:nvPr/>
        </p:nvGrpSpPr>
        <p:grpSpPr>
          <a:xfrm>
            <a:off x="4330172" y="2205605"/>
            <a:ext cx="227562" cy="126092"/>
            <a:chOff x="903075" y="2730000"/>
            <a:chExt cx="475275" cy="263350"/>
          </a:xfrm>
        </p:grpSpPr>
        <p:sp>
          <p:nvSpPr>
            <p:cNvPr id="3727" name="Google Shape;3727;p3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8" name="Google Shape;3728;p3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29" name="Google Shape;3729;p3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30" name="Google Shape;3730;p35"/>
          <p:cNvGrpSpPr/>
          <p:nvPr/>
        </p:nvGrpSpPr>
        <p:grpSpPr>
          <a:xfrm>
            <a:off x="1749075" y="3004428"/>
            <a:ext cx="230698" cy="230698"/>
            <a:chOff x="1492675" y="2027925"/>
            <a:chExt cx="481825" cy="481825"/>
          </a:xfrm>
        </p:grpSpPr>
        <p:sp>
          <p:nvSpPr>
            <p:cNvPr id="3731" name="Google Shape;3731;p3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2" name="Google Shape;3732;p3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3" name="Google Shape;3733;p3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4" name="Google Shape;3734;p3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5" name="Google Shape;3735;p3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36" name="Google Shape;3736;p35"/>
          <p:cNvGrpSpPr/>
          <p:nvPr/>
        </p:nvGrpSpPr>
        <p:grpSpPr>
          <a:xfrm>
            <a:off x="4623101" y="2153302"/>
            <a:ext cx="230698" cy="230698"/>
            <a:chOff x="1492675" y="2620775"/>
            <a:chExt cx="481825" cy="481825"/>
          </a:xfrm>
        </p:grpSpPr>
        <p:sp>
          <p:nvSpPr>
            <p:cNvPr id="3737" name="Google Shape;3737;p3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38" name="Google Shape;3738;p3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39" name="Google Shape;3739;p35"/>
          <p:cNvSpPr/>
          <p:nvPr/>
        </p:nvSpPr>
        <p:spPr>
          <a:xfrm>
            <a:off x="4895078" y="2153237"/>
            <a:ext cx="239711" cy="230698"/>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40" name="Google Shape;3740;p35"/>
          <p:cNvGrpSpPr/>
          <p:nvPr/>
        </p:nvGrpSpPr>
        <p:grpSpPr>
          <a:xfrm>
            <a:off x="5183268" y="2164171"/>
            <a:ext cx="226843" cy="208960"/>
            <a:chOff x="2682350" y="2643425"/>
            <a:chExt cx="473775" cy="436425"/>
          </a:xfrm>
        </p:grpSpPr>
        <p:sp>
          <p:nvSpPr>
            <p:cNvPr id="3741" name="Google Shape;3741;p3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2" name="Google Shape;3742;p3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3" name="Google Shape;3743;p3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4" name="Google Shape;3744;p3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5" name="Google Shape;3745;p3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6" name="Google Shape;3746;p3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47" name="Google Shape;3747;p3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48" name="Google Shape;3748;p35"/>
          <p:cNvGrpSpPr/>
          <p:nvPr/>
        </p:nvGrpSpPr>
        <p:grpSpPr>
          <a:xfrm>
            <a:off x="5499808" y="2153302"/>
            <a:ext cx="162205" cy="230698"/>
            <a:chOff x="3342725" y="2620775"/>
            <a:chExt cx="338775" cy="481825"/>
          </a:xfrm>
        </p:grpSpPr>
        <p:sp>
          <p:nvSpPr>
            <p:cNvPr id="3749" name="Google Shape;3749;p3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0" name="Google Shape;3750;p3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1" name="Google Shape;3751;p3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52" name="Google Shape;3752;p35"/>
          <p:cNvGrpSpPr/>
          <p:nvPr/>
        </p:nvGrpSpPr>
        <p:grpSpPr>
          <a:xfrm>
            <a:off x="5767565" y="2153302"/>
            <a:ext cx="189246" cy="230698"/>
            <a:chOff x="3907325" y="2620775"/>
            <a:chExt cx="395250" cy="481825"/>
          </a:xfrm>
        </p:grpSpPr>
        <p:sp>
          <p:nvSpPr>
            <p:cNvPr id="3753" name="Google Shape;3753;p3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4" name="Google Shape;3754;p3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5" name="Google Shape;3755;p3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6" name="Google Shape;3756;p3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57" name="Google Shape;3757;p35"/>
          <p:cNvGrpSpPr/>
          <p:nvPr/>
        </p:nvGrpSpPr>
        <p:grpSpPr>
          <a:xfrm>
            <a:off x="6034939" y="2160514"/>
            <a:ext cx="230698" cy="216274"/>
            <a:chOff x="4456875" y="2635825"/>
            <a:chExt cx="481825" cy="451700"/>
          </a:xfrm>
        </p:grpSpPr>
        <p:sp>
          <p:nvSpPr>
            <p:cNvPr id="3758" name="Google Shape;3758;p3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59" name="Google Shape;3759;p3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0" name="Google Shape;3760;p3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1" name="Google Shape;3761;p3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2" name="Google Shape;3762;p3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3" name="Google Shape;3763;p3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4" name="Google Shape;3764;p35"/>
          <p:cNvGrpSpPr/>
          <p:nvPr/>
        </p:nvGrpSpPr>
        <p:grpSpPr>
          <a:xfrm>
            <a:off x="6323895" y="2160514"/>
            <a:ext cx="230698" cy="216274"/>
            <a:chOff x="5049725" y="2635825"/>
            <a:chExt cx="481825" cy="451700"/>
          </a:xfrm>
        </p:grpSpPr>
        <p:sp>
          <p:nvSpPr>
            <p:cNvPr id="3765" name="Google Shape;3765;p3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6" name="Google Shape;3766;p3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67" name="Google Shape;3767;p3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68" name="Google Shape;3768;p35"/>
          <p:cNvGrpSpPr/>
          <p:nvPr/>
        </p:nvGrpSpPr>
        <p:grpSpPr>
          <a:xfrm>
            <a:off x="6604855" y="2153601"/>
            <a:ext cx="230231" cy="230099"/>
            <a:chOff x="5643000" y="2621375"/>
            <a:chExt cx="480850" cy="480575"/>
          </a:xfrm>
        </p:grpSpPr>
        <p:sp>
          <p:nvSpPr>
            <p:cNvPr id="3769" name="Google Shape;3769;p3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0" name="Google Shape;3770;p3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1" name="Google Shape;3771;p3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2" name="Google Shape;3772;p3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3" name="Google Shape;3773;p3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4" name="Google Shape;3774;p3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5" name="Google Shape;3775;p3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76" name="Google Shape;3776;p35"/>
          <p:cNvGrpSpPr/>
          <p:nvPr/>
        </p:nvGrpSpPr>
        <p:grpSpPr>
          <a:xfrm>
            <a:off x="6890046" y="2153302"/>
            <a:ext cx="230770" cy="230698"/>
            <a:chOff x="6235250" y="2620775"/>
            <a:chExt cx="481975" cy="481825"/>
          </a:xfrm>
        </p:grpSpPr>
        <p:sp>
          <p:nvSpPr>
            <p:cNvPr id="3777" name="Google Shape;3777;p3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8" name="Google Shape;3778;p3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79" name="Google Shape;3779;p3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0" name="Google Shape;3780;p3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1" name="Google Shape;3781;p3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82" name="Google Shape;3782;p35"/>
          <p:cNvSpPr/>
          <p:nvPr/>
        </p:nvSpPr>
        <p:spPr>
          <a:xfrm>
            <a:off x="4326623" y="2448089"/>
            <a:ext cx="234624" cy="217806"/>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83" name="Google Shape;3783;p35"/>
          <p:cNvGrpSpPr/>
          <p:nvPr/>
        </p:nvGrpSpPr>
        <p:grpSpPr>
          <a:xfrm>
            <a:off x="4622474" y="2441724"/>
            <a:ext cx="231955" cy="230698"/>
            <a:chOff x="1535000" y="3223325"/>
            <a:chExt cx="484450" cy="481825"/>
          </a:xfrm>
        </p:grpSpPr>
        <p:sp>
          <p:nvSpPr>
            <p:cNvPr id="3784" name="Google Shape;3784;p3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5" name="Google Shape;3785;p3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6" name="Google Shape;3786;p3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87" name="Google Shape;3787;p35"/>
          <p:cNvGrpSpPr/>
          <p:nvPr/>
        </p:nvGrpSpPr>
        <p:grpSpPr>
          <a:xfrm>
            <a:off x="4899627" y="2465729"/>
            <a:ext cx="230698" cy="182686"/>
            <a:chOff x="2085525" y="3263750"/>
            <a:chExt cx="481825" cy="381550"/>
          </a:xfrm>
        </p:grpSpPr>
        <p:sp>
          <p:nvSpPr>
            <p:cNvPr id="3788" name="Google Shape;3788;p3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89" name="Google Shape;3789;p3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90" name="Google Shape;3790;p35"/>
          <p:cNvSpPr/>
          <p:nvPr/>
        </p:nvSpPr>
        <p:spPr>
          <a:xfrm>
            <a:off x="5181287" y="2487528"/>
            <a:ext cx="230698" cy="138924"/>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91" name="Google Shape;3791;p35"/>
          <p:cNvGrpSpPr/>
          <p:nvPr/>
        </p:nvGrpSpPr>
        <p:grpSpPr>
          <a:xfrm>
            <a:off x="5465239" y="2441717"/>
            <a:ext cx="231344" cy="230710"/>
            <a:chOff x="3270450" y="3213625"/>
            <a:chExt cx="483175" cy="481850"/>
          </a:xfrm>
        </p:grpSpPr>
        <p:sp>
          <p:nvSpPr>
            <p:cNvPr id="3792" name="Google Shape;3792;p3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3" name="Google Shape;3793;p3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794" name="Google Shape;3794;p35"/>
          <p:cNvGrpSpPr/>
          <p:nvPr/>
        </p:nvGrpSpPr>
        <p:grpSpPr>
          <a:xfrm>
            <a:off x="5804750" y="2441723"/>
            <a:ext cx="114876" cy="230698"/>
            <a:chOff x="3984950" y="3213600"/>
            <a:chExt cx="239925" cy="481825"/>
          </a:xfrm>
        </p:grpSpPr>
        <p:sp>
          <p:nvSpPr>
            <p:cNvPr id="3795" name="Google Shape;3795;p3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6" name="Google Shape;3796;p3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797" name="Google Shape;3797;p35"/>
          <p:cNvSpPr/>
          <p:nvPr/>
        </p:nvSpPr>
        <p:spPr>
          <a:xfrm>
            <a:off x="6034832" y="2441644"/>
            <a:ext cx="230734" cy="230698"/>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98" name="Google Shape;3798;p35"/>
          <p:cNvSpPr/>
          <p:nvPr/>
        </p:nvSpPr>
        <p:spPr>
          <a:xfrm>
            <a:off x="6323794" y="2455145"/>
            <a:ext cx="230698" cy="203693"/>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799" name="Google Shape;3799;p35"/>
          <p:cNvGrpSpPr/>
          <p:nvPr/>
        </p:nvGrpSpPr>
        <p:grpSpPr>
          <a:xfrm>
            <a:off x="6599193" y="2461911"/>
            <a:ext cx="241555" cy="190323"/>
            <a:chOff x="5629975" y="3255775"/>
            <a:chExt cx="504500" cy="397500"/>
          </a:xfrm>
        </p:grpSpPr>
        <p:sp>
          <p:nvSpPr>
            <p:cNvPr id="3800" name="Google Shape;3800;p3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1" name="Google Shape;3801;p3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2" name="Google Shape;3802;p3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3" name="Google Shape;3803;p3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4" name="Google Shape;3804;p3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05" name="Google Shape;3805;p35"/>
          <p:cNvGrpSpPr/>
          <p:nvPr/>
        </p:nvGrpSpPr>
        <p:grpSpPr>
          <a:xfrm>
            <a:off x="6889741" y="2461983"/>
            <a:ext cx="231380" cy="190179"/>
            <a:chOff x="6234950" y="3255925"/>
            <a:chExt cx="483250" cy="397200"/>
          </a:xfrm>
        </p:grpSpPr>
        <p:sp>
          <p:nvSpPr>
            <p:cNvPr id="3806" name="Google Shape;3806;p3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7" name="Google Shape;3807;p3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8" name="Google Shape;3808;p3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09" name="Google Shape;3809;p3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0" name="Google Shape;3810;p3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1" name="Google Shape;3811;p3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12" name="Google Shape;3812;p35"/>
          <p:cNvGrpSpPr/>
          <p:nvPr/>
        </p:nvGrpSpPr>
        <p:grpSpPr>
          <a:xfrm>
            <a:off x="4335816" y="2723695"/>
            <a:ext cx="216274" cy="230698"/>
            <a:chOff x="914900" y="3806450"/>
            <a:chExt cx="451700" cy="481825"/>
          </a:xfrm>
        </p:grpSpPr>
        <p:sp>
          <p:nvSpPr>
            <p:cNvPr id="3813" name="Google Shape;3813;p3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4" name="Google Shape;3814;p3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5" name="Google Shape;3815;p3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6" name="Google Shape;3816;p3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17" name="Google Shape;3817;p3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18" name="Google Shape;3818;p35"/>
          <p:cNvGrpSpPr/>
          <p:nvPr/>
        </p:nvGrpSpPr>
        <p:grpSpPr>
          <a:xfrm>
            <a:off x="4620689" y="2723569"/>
            <a:ext cx="235522" cy="230949"/>
            <a:chOff x="1490050" y="3805975"/>
            <a:chExt cx="491900" cy="482350"/>
          </a:xfrm>
        </p:grpSpPr>
        <p:sp>
          <p:nvSpPr>
            <p:cNvPr id="3819" name="Google Shape;3819;p3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0" name="Google Shape;3820;p3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1" name="Google Shape;3821;p3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2" name="Google Shape;3822;p3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3" name="Google Shape;3823;p35"/>
          <p:cNvGrpSpPr/>
          <p:nvPr/>
        </p:nvGrpSpPr>
        <p:grpSpPr>
          <a:xfrm>
            <a:off x="4908927" y="2723695"/>
            <a:ext cx="212096" cy="230698"/>
            <a:chOff x="2104275" y="3806450"/>
            <a:chExt cx="442975" cy="481825"/>
          </a:xfrm>
        </p:grpSpPr>
        <p:sp>
          <p:nvSpPr>
            <p:cNvPr id="3824" name="Google Shape;3824;p3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5" name="Google Shape;3825;p3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6" name="Google Shape;3826;p35"/>
          <p:cNvGrpSpPr/>
          <p:nvPr/>
        </p:nvGrpSpPr>
        <p:grpSpPr>
          <a:xfrm>
            <a:off x="5196925" y="2723695"/>
            <a:ext cx="199528" cy="230698"/>
            <a:chOff x="2710875" y="3806450"/>
            <a:chExt cx="416725" cy="481825"/>
          </a:xfrm>
        </p:grpSpPr>
        <p:sp>
          <p:nvSpPr>
            <p:cNvPr id="3827" name="Google Shape;3827;p3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28" name="Google Shape;3828;p3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29" name="Google Shape;3829;p35"/>
          <p:cNvGrpSpPr/>
          <p:nvPr/>
        </p:nvGrpSpPr>
        <p:grpSpPr>
          <a:xfrm>
            <a:off x="5465562" y="2751196"/>
            <a:ext cx="230698" cy="175696"/>
            <a:chOff x="3271200" y="3863875"/>
            <a:chExt cx="481825" cy="366950"/>
          </a:xfrm>
        </p:grpSpPr>
        <p:sp>
          <p:nvSpPr>
            <p:cNvPr id="3830" name="Google Shape;3830;p3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1" name="Google Shape;3831;p3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32" name="Google Shape;3832;p35"/>
          <p:cNvGrpSpPr/>
          <p:nvPr/>
        </p:nvGrpSpPr>
        <p:grpSpPr>
          <a:xfrm>
            <a:off x="5761706" y="2723850"/>
            <a:ext cx="200964" cy="230387"/>
            <a:chOff x="3895050" y="3806775"/>
            <a:chExt cx="419725" cy="481175"/>
          </a:xfrm>
        </p:grpSpPr>
        <p:sp>
          <p:nvSpPr>
            <p:cNvPr id="3833" name="Google Shape;3833;p3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4" name="Google Shape;3834;p3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35" name="Google Shape;3835;p35"/>
          <p:cNvGrpSpPr/>
          <p:nvPr/>
        </p:nvGrpSpPr>
        <p:grpSpPr>
          <a:xfrm>
            <a:off x="6035945" y="2723701"/>
            <a:ext cx="228687" cy="230686"/>
            <a:chOff x="4464775" y="3806475"/>
            <a:chExt cx="477625" cy="481800"/>
          </a:xfrm>
        </p:grpSpPr>
        <p:sp>
          <p:nvSpPr>
            <p:cNvPr id="3836" name="Google Shape;3836;p3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7" name="Google Shape;3837;p3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8" name="Google Shape;3838;p3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39" name="Google Shape;3839;p3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0" name="Google Shape;3840;p3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1" name="Google Shape;3841;p3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42" name="Google Shape;3842;p35"/>
          <p:cNvGrpSpPr/>
          <p:nvPr/>
        </p:nvGrpSpPr>
        <p:grpSpPr>
          <a:xfrm>
            <a:off x="6323895" y="2723695"/>
            <a:ext cx="230698" cy="230698"/>
            <a:chOff x="5049725" y="3806450"/>
            <a:chExt cx="481825" cy="481825"/>
          </a:xfrm>
        </p:grpSpPr>
        <p:sp>
          <p:nvSpPr>
            <p:cNvPr id="3843" name="Google Shape;3843;p3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4" name="Google Shape;3844;p3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5" name="Google Shape;3845;p3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46" name="Google Shape;3846;p35"/>
          <p:cNvGrpSpPr/>
          <p:nvPr/>
        </p:nvGrpSpPr>
        <p:grpSpPr>
          <a:xfrm>
            <a:off x="6604621" y="2723695"/>
            <a:ext cx="230698" cy="230698"/>
            <a:chOff x="5651375" y="3806450"/>
            <a:chExt cx="481825" cy="481825"/>
          </a:xfrm>
        </p:grpSpPr>
        <p:sp>
          <p:nvSpPr>
            <p:cNvPr id="3847" name="Google Shape;3847;p3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8" name="Google Shape;3848;p3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49" name="Google Shape;3849;p3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0" name="Google Shape;3850;p3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51" name="Google Shape;3851;p35"/>
          <p:cNvGrpSpPr/>
          <p:nvPr/>
        </p:nvGrpSpPr>
        <p:grpSpPr>
          <a:xfrm>
            <a:off x="6903937" y="2725047"/>
            <a:ext cx="202987" cy="227993"/>
            <a:chOff x="6264300" y="3809300"/>
            <a:chExt cx="423950" cy="476175"/>
          </a:xfrm>
        </p:grpSpPr>
        <p:sp>
          <p:nvSpPr>
            <p:cNvPr id="3852" name="Google Shape;3852;p3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3" name="Google Shape;3853;p3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4" name="Google Shape;3854;p3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55" name="Google Shape;3855;p35"/>
          <p:cNvGrpSpPr/>
          <p:nvPr/>
        </p:nvGrpSpPr>
        <p:grpSpPr>
          <a:xfrm>
            <a:off x="4328155" y="3004481"/>
            <a:ext cx="231596" cy="230710"/>
            <a:chOff x="898875" y="4399275"/>
            <a:chExt cx="483700" cy="481850"/>
          </a:xfrm>
        </p:grpSpPr>
        <p:sp>
          <p:nvSpPr>
            <p:cNvPr id="3856" name="Google Shape;3856;p3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7" name="Google Shape;3857;p35"/>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8" name="Google Shape;3858;p3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59" name="Google Shape;3859;p3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0" name="Google Shape;3860;p3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1" name="Google Shape;3861;p3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2" name="Google Shape;3862;p3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3" name="Google Shape;3863;p3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64" name="Google Shape;3864;p35"/>
          <p:cNvGrpSpPr/>
          <p:nvPr/>
        </p:nvGrpSpPr>
        <p:grpSpPr>
          <a:xfrm>
            <a:off x="4623101" y="3014853"/>
            <a:ext cx="230698" cy="209966"/>
            <a:chOff x="1492675" y="4420975"/>
            <a:chExt cx="481825" cy="438525"/>
          </a:xfrm>
        </p:grpSpPr>
        <p:sp>
          <p:nvSpPr>
            <p:cNvPr id="3865" name="Google Shape;3865;p3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6" name="Google Shape;3866;p3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7" name="Google Shape;3867;p3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8" name="Google Shape;3868;p3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69" name="Google Shape;3869;p3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70" name="Google Shape;3870;p35"/>
          <p:cNvGrpSpPr/>
          <p:nvPr/>
        </p:nvGrpSpPr>
        <p:grpSpPr>
          <a:xfrm>
            <a:off x="4898495" y="3004942"/>
            <a:ext cx="232960" cy="229788"/>
            <a:chOff x="2084100" y="4400250"/>
            <a:chExt cx="486550" cy="479925"/>
          </a:xfrm>
        </p:grpSpPr>
        <p:sp>
          <p:nvSpPr>
            <p:cNvPr id="3871" name="Google Shape;3871;p3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2" name="Google Shape;3872;p3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3" name="Google Shape;3873;p3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4" name="Google Shape;3874;p3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5" name="Google Shape;3875;p3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6" name="Google Shape;3876;p3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77" name="Google Shape;3877;p35"/>
          <p:cNvGrpSpPr/>
          <p:nvPr/>
        </p:nvGrpSpPr>
        <p:grpSpPr>
          <a:xfrm>
            <a:off x="5195310" y="3004499"/>
            <a:ext cx="202760" cy="230674"/>
            <a:chOff x="2707950" y="4399325"/>
            <a:chExt cx="423475" cy="481775"/>
          </a:xfrm>
        </p:grpSpPr>
        <p:sp>
          <p:nvSpPr>
            <p:cNvPr id="3878" name="Google Shape;3878;p3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79" name="Google Shape;3879;p3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0" name="Google Shape;3880;p3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1" name="Google Shape;3881;p3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2" name="Google Shape;3882;p3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3" name="Google Shape;3883;p3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4" name="Google Shape;3884;p3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5" name="Google Shape;3885;p3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6" name="Google Shape;3886;p3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7" name="Google Shape;3887;p3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8" name="Google Shape;3888;p3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89" name="Google Shape;3889;p3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90" name="Google Shape;3890;p35"/>
          <p:cNvGrpSpPr/>
          <p:nvPr/>
        </p:nvGrpSpPr>
        <p:grpSpPr>
          <a:xfrm>
            <a:off x="5487390" y="3004481"/>
            <a:ext cx="187043" cy="230710"/>
            <a:chOff x="3330525" y="4399275"/>
            <a:chExt cx="390650" cy="481850"/>
          </a:xfrm>
        </p:grpSpPr>
        <p:sp>
          <p:nvSpPr>
            <p:cNvPr id="3891" name="Google Shape;3891;p3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2" name="Google Shape;3892;p3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3" name="Google Shape;3893;p3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4" name="Google Shape;3894;p3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5" name="Google Shape;3895;p3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6" name="Google Shape;3896;p3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897" name="Google Shape;3897;p3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898" name="Google Shape;3898;p35"/>
          <p:cNvGrpSpPr/>
          <p:nvPr/>
        </p:nvGrpSpPr>
        <p:grpSpPr>
          <a:xfrm>
            <a:off x="5776076" y="3004487"/>
            <a:ext cx="172224" cy="230698"/>
            <a:chOff x="3938800" y="4399275"/>
            <a:chExt cx="359700" cy="481825"/>
          </a:xfrm>
        </p:grpSpPr>
        <p:sp>
          <p:nvSpPr>
            <p:cNvPr id="3899" name="Google Shape;3899;p3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0" name="Google Shape;3900;p3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1" name="Google Shape;3901;p3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2" name="Google Shape;3902;p3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3" name="Google Shape;3903;p3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04" name="Google Shape;3904;p35"/>
          <p:cNvGrpSpPr/>
          <p:nvPr/>
        </p:nvGrpSpPr>
        <p:grpSpPr>
          <a:xfrm>
            <a:off x="6096214" y="3004487"/>
            <a:ext cx="108149" cy="230698"/>
            <a:chOff x="4584850" y="4399275"/>
            <a:chExt cx="225875" cy="481825"/>
          </a:xfrm>
        </p:grpSpPr>
        <p:sp>
          <p:nvSpPr>
            <p:cNvPr id="3905" name="Google Shape;3905;p3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06" name="Google Shape;3906;p3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907" name="Google Shape;3907;p35"/>
          <p:cNvSpPr/>
          <p:nvPr/>
        </p:nvSpPr>
        <p:spPr>
          <a:xfrm>
            <a:off x="6312567" y="3004426"/>
            <a:ext cx="253154" cy="23060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908" name="Google Shape;3908;p35"/>
          <p:cNvGrpSpPr/>
          <p:nvPr/>
        </p:nvGrpSpPr>
        <p:grpSpPr>
          <a:xfrm>
            <a:off x="6604621" y="3004487"/>
            <a:ext cx="230698" cy="230698"/>
            <a:chOff x="5642550" y="4399275"/>
            <a:chExt cx="481825" cy="481825"/>
          </a:xfrm>
        </p:grpSpPr>
        <p:sp>
          <p:nvSpPr>
            <p:cNvPr id="3909" name="Google Shape;3909;p3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0" name="Google Shape;3910;p3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11" name="Google Shape;3911;p35"/>
          <p:cNvGrpSpPr/>
          <p:nvPr/>
        </p:nvGrpSpPr>
        <p:grpSpPr>
          <a:xfrm>
            <a:off x="6881900" y="3012585"/>
            <a:ext cx="247061" cy="214502"/>
            <a:chOff x="6218300" y="4416175"/>
            <a:chExt cx="516000" cy="448000"/>
          </a:xfrm>
        </p:grpSpPr>
        <p:sp>
          <p:nvSpPr>
            <p:cNvPr id="3912" name="Google Shape;3912;p3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3" name="Google Shape;3913;p3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4" name="Google Shape;3914;p3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15" name="Google Shape;3915;p35"/>
          <p:cNvGrpSpPr/>
          <p:nvPr/>
        </p:nvGrpSpPr>
        <p:grpSpPr>
          <a:xfrm>
            <a:off x="7161095" y="2153361"/>
            <a:ext cx="230698" cy="230698"/>
            <a:chOff x="899850" y="4992125"/>
            <a:chExt cx="481825" cy="481825"/>
          </a:xfrm>
        </p:grpSpPr>
        <p:sp>
          <p:nvSpPr>
            <p:cNvPr id="3916" name="Google Shape;3916;p3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7" name="Google Shape;3917;p3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18" name="Google Shape;3918;p3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19" name="Google Shape;3919;p35"/>
          <p:cNvGrpSpPr/>
          <p:nvPr/>
        </p:nvGrpSpPr>
        <p:grpSpPr>
          <a:xfrm>
            <a:off x="7161106" y="2441767"/>
            <a:ext cx="230698" cy="230698"/>
            <a:chOff x="1492675" y="4992125"/>
            <a:chExt cx="481825" cy="481825"/>
          </a:xfrm>
        </p:grpSpPr>
        <p:sp>
          <p:nvSpPr>
            <p:cNvPr id="3920" name="Google Shape;3920;p3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1" name="Google Shape;3921;p3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22" name="Google Shape;3922;p35"/>
          <p:cNvGrpSpPr/>
          <p:nvPr/>
        </p:nvGrpSpPr>
        <p:grpSpPr>
          <a:xfrm>
            <a:off x="7161118" y="2723724"/>
            <a:ext cx="230698" cy="230698"/>
            <a:chOff x="2085525" y="4992125"/>
            <a:chExt cx="481825" cy="481825"/>
          </a:xfrm>
        </p:grpSpPr>
        <p:sp>
          <p:nvSpPr>
            <p:cNvPr id="3923" name="Google Shape;3923;p3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4" name="Google Shape;3924;p3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25" name="Google Shape;3925;p35"/>
          <p:cNvGrpSpPr/>
          <p:nvPr/>
        </p:nvGrpSpPr>
        <p:grpSpPr>
          <a:xfrm>
            <a:off x="7449623" y="2153361"/>
            <a:ext cx="230698" cy="230698"/>
            <a:chOff x="2678350" y="4992125"/>
            <a:chExt cx="481825" cy="481825"/>
          </a:xfrm>
        </p:grpSpPr>
        <p:sp>
          <p:nvSpPr>
            <p:cNvPr id="3926" name="Google Shape;3926;p3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7" name="Google Shape;3927;p3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28" name="Google Shape;3928;p3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29" name="Google Shape;3929;p35"/>
          <p:cNvGrpSpPr/>
          <p:nvPr/>
        </p:nvGrpSpPr>
        <p:grpSpPr>
          <a:xfrm>
            <a:off x="7161142" y="3004502"/>
            <a:ext cx="230698" cy="230698"/>
            <a:chOff x="3271200" y="4992125"/>
            <a:chExt cx="481825" cy="481825"/>
          </a:xfrm>
        </p:grpSpPr>
        <p:sp>
          <p:nvSpPr>
            <p:cNvPr id="3930" name="Google Shape;3930;p3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1" name="Google Shape;3931;p3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2" name="Google Shape;3932;p3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33" name="Google Shape;3933;p35"/>
          <p:cNvGrpSpPr/>
          <p:nvPr/>
        </p:nvGrpSpPr>
        <p:grpSpPr>
          <a:xfrm>
            <a:off x="7449593" y="2442468"/>
            <a:ext cx="230806" cy="229297"/>
            <a:chOff x="3863900" y="4993625"/>
            <a:chExt cx="482050" cy="478900"/>
          </a:xfrm>
        </p:grpSpPr>
        <p:sp>
          <p:nvSpPr>
            <p:cNvPr id="3934" name="Google Shape;3934;p35"/>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5" name="Google Shape;3935;p35"/>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6" name="Google Shape;3936;p35"/>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37" name="Google Shape;3937;p35"/>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38" name="Google Shape;3938;p35"/>
          <p:cNvGrpSpPr/>
          <p:nvPr/>
        </p:nvGrpSpPr>
        <p:grpSpPr>
          <a:xfrm>
            <a:off x="7449605" y="2724424"/>
            <a:ext cx="230806" cy="229297"/>
            <a:chOff x="4456725" y="4993625"/>
            <a:chExt cx="482050" cy="478900"/>
          </a:xfrm>
        </p:grpSpPr>
        <p:sp>
          <p:nvSpPr>
            <p:cNvPr id="3939" name="Google Shape;3939;p35"/>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0" name="Google Shape;3940;p35"/>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1" name="Google Shape;3941;p35"/>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2" name="Google Shape;3942;p35"/>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43" name="Google Shape;3943;p35"/>
          <p:cNvGrpSpPr/>
          <p:nvPr/>
        </p:nvGrpSpPr>
        <p:grpSpPr>
          <a:xfrm>
            <a:off x="7449617" y="3005196"/>
            <a:ext cx="230806" cy="229309"/>
            <a:chOff x="5049575" y="4993600"/>
            <a:chExt cx="482050" cy="478925"/>
          </a:xfrm>
        </p:grpSpPr>
        <p:sp>
          <p:nvSpPr>
            <p:cNvPr id="3944" name="Google Shape;3944;p3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5" name="Google Shape;3945;p3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6" name="Google Shape;3946;p3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47" name="Google Shape;3947;p3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48" name="Google Shape;3948;p35"/>
          <p:cNvGrpSpPr/>
          <p:nvPr/>
        </p:nvGrpSpPr>
        <p:grpSpPr>
          <a:xfrm>
            <a:off x="1464620" y="3389882"/>
            <a:ext cx="231320" cy="203310"/>
            <a:chOff x="892750" y="267400"/>
            <a:chExt cx="483125" cy="424625"/>
          </a:xfrm>
        </p:grpSpPr>
        <p:sp>
          <p:nvSpPr>
            <p:cNvPr id="3949" name="Google Shape;3949;p3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0" name="Google Shape;3950;p3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1" name="Google Shape;3951;p3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52" name="Google Shape;3952;p35"/>
          <p:cNvGrpSpPr/>
          <p:nvPr/>
        </p:nvGrpSpPr>
        <p:grpSpPr>
          <a:xfrm>
            <a:off x="1762763" y="3375865"/>
            <a:ext cx="203322" cy="231344"/>
            <a:chOff x="1516475" y="238075"/>
            <a:chExt cx="424650" cy="483175"/>
          </a:xfrm>
        </p:grpSpPr>
        <p:sp>
          <p:nvSpPr>
            <p:cNvPr id="3953" name="Google Shape;3953;p3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4" name="Google Shape;3954;p3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55" name="Google Shape;3955;p35"/>
          <p:cNvGrpSpPr/>
          <p:nvPr/>
        </p:nvGrpSpPr>
        <p:grpSpPr>
          <a:xfrm>
            <a:off x="2030071" y="3430538"/>
            <a:ext cx="232218" cy="121998"/>
            <a:chOff x="2080675" y="352325"/>
            <a:chExt cx="485000" cy="254800"/>
          </a:xfrm>
        </p:grpSpPr>
        <p:sp>
          <p:nvSpPr>
            <p:cNvPr id="3956" name="Google Shape;3956;p3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57" name="Google Shape;3957;p3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58" name="Google Shape;3958;p35"/>
          <p:cNvGrpSpPr/>
          <p:nvPr/>
        </p:nvGrpSpPr>
        <p:grpSpPr>
          <a:xfrm>
            <a:off x="2335521" y="3375877"/>
            <a:ext cx="203322" cy="231320"/>
            <a:chOff x="2705375" y="238125"/>
            <a:chExt cx="424650" cy="483125"/>
          </a:xfrm>
        </p:grpSpPr>
        <p:sp>
          <p:nvSpPr>
            <p:cNvPr id="3959" name="Google Shape;3959;p3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0" name="Google Shape;3960;p3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1" name="Google Shape;3961;p3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2" name="Google Shape;3962;p3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63" name="Google Shape;3963;p35"/>
          <p:cNvGrpSpPr/>
          <p:nvPr/>
        </p:nvGrpSpPr>
        <p:grpSpPr>
          <a:xfrm>
            <a:off x="2618504" y="3376093"/>
            <a:ext cx="204795" cy="230889"/>
            <a:chOff x="3299850" y="238575"/>
            <a:chExt cx="427725" cy="482225"/>
          </a:xfrm>
        </p:grpSpPr>
        <p:sp>
          <p:nvSpPr>
            <p:cNvPr id="3964" name="Google Shape;3964;p3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5" name="Google Shape;3965;p3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6" name="Google Shape;3966;p3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7" name="Google Shape;3967;p3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68" name="Google Shape;3968;p3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69" name="Google Shape;3969;p35"/>
          <p:cNvGrpSpPr/>
          <p:nvPr/>
        </p:nvGrpSpPr>
        <p:grpSpPr>
          <a:xfrm>
            <a:off x="2881617" y="3375877"/>
            <a:ext cx="239675" cy="231320"/>
            <a:chOff x="3857225" y="238125"/>
            <a:chExt cx="500575" cy="483125"/>
          </a:xfrm>
        </p:grpSpPr>
        <p:sp>
          <p:nvSpPr>
            <p:cNvPr id="3970" name="Google Shape;3970;p3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1" name="Google Shape;3971;p3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2" name="Google Shape;3972;p3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3" name="Google Shape;3973;p3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4" name="Google Shape;3974;p3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5" name="Google Shape;3975;p3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76" name="Google Shape;3976;p3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3977" name="Google Shape;3977;p35"/>
          <p:cNvSpPr/>
          <p:nvPr/>
        </p:nvSpPr>
        <p:spPr>
          <a:xfrm>
            <a:off x="3165768" y="3375889"/>
            <a:ext cx="239675" cy="231284"/>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3978" name="Google Shape;3978;p35"/>
          <p:cNvGrpSpPr/>
          <p:nvPr/>
        </p:nvGrpSpPr>
        <p:grpSpPr>
          <a:xfrm>
            <a:off x="3457440" y="3375895"/>
            <a:ext cx="231332" cy="231284"/>
            <a:chOff x="5053900" y="238200"/>
            <a:chExt cx="483150" cy="483050"/>
          </a:xfrm>
        </p:grpSpPr>
        <p:sp>
          <p:nvSpPr>
            <p:cNvPr id="3979" name="Google Shape;3979;p3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0" name="Google Shape;3980;p3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1" name="Google Shape;3981;p3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2" name="Google Shape;3982;p3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83" name="Google Shape;3983;p35"/>
          <p:cNvGrpSpPr/>
          <p:nvPr/>
        </p:nvGrpSpPr>
        <p:grpSpPr>
          <a:xfrm>
            <a:off x="3738932" y="3375877"/>
            <a:ext cx="231320" cy="231320"/>
            <a:chOff x="5648375" y="238125"/>
            <a:chExt cx="483125" cy="483125"/>
          </a:xfrm>
        </p:grpSpPr>
        <p:sp>
          <p:nvSpPr>
            <p:cNvPr id="3984" name="Google Shape;3984;p3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5" name="Google Shape;3985;p3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6" name="Google Shape;3986;p3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7" name="Google Shape;3987;p3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8" name="Google Shape;3988;p3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89" name="Google Shape;3989;p3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0" name="Google Shape;3990;p3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1" name="Google Shape;3991;p3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2" name="Google Shape;3992;p3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3" name="Google Shape;3993;p3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94" name="Google Shape;3994;p35"/>
          <p:cNvGrpSpPr/>
          <p:nvPr/>
        </p:nvGrpSpPr>
        <p:grpSpPr>
          <a:xfrm>
            <a:off x="4022286" y="3375877"/>
            <a:ext cx="231320" cy="231320"/>
            <a:chOff x="6242825" y="238125"/>
            <a:chExt cx="483125" cy="483125"/>
          </a:xfrm>
        </p:grpSpPr>
        <p:sp>
          <p:nvSpPr>
            <p:cNvPr id="3995" name="Google Shape;3995;p3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6" name="Google Shape;3996;p3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997" name="Google Shape;3997;p3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3998" name="Google Shape;3998;p35"/>
          <p:cNvGrpSpPr/>
          <p:nvPr/>
        </p:nvGrpSpPr>
        <p:grpSpPr>
          <a:xfrm>
            <a:off x="1463465" y="3675236"/>
            <a:ext cx="233630" cy="203287"/>
            <a:chOff x="889275" y="861850"/>
            <a:chExt cx="487950" cy="424575"/>
          </a:xfrm>
        </p:grpSpPr>
        <p:sp>
          <p:nvSpPr>
            <p:cNvPr id="3999" name="Google Shape;3999;p3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0" name="Google Shape;4000;p3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1" name="Google Shape;4001;p3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2" name="Google Shape;4002;p3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03" name="Google Shape;4003;p35"/>
          <p:cNvSpPr/>
          <p:nvPr/>
        </p:nvSpPr>
        <p:spPr>
          <a:xfrm>
            <a:off x="1761380" y="3661187"/>
            <a:ext cx="206028" cy="23134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4" name="Google Shape;4004;p35"/>
          <p:cNvSpPr/>
          <p:nvPr/>
        </p:nvSpPr>
        <p:spPr>
          <a:xfrm>
            <a:off x="2030024" y="3661187"/>
            <a:ext cx="232230" cy="23134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05" name="Google Shape;4005;p35"/>
          <p:cNvGrpSpPr/>
          <p:nvPr/>
        </p:nvGrpSpPr>
        <p:grpSpPr>
          <a:xfrm>
            <a:off x="2321523" y="3661220"/>
            <a:ext cx="231320" cy="231320"/>
            <a:chOff x="2676100" y="832575"/>
            <a:chExt cx="483125" cy="483125"/>
          </a:xfrm>
        </p:grpSpPr>
        <p:sp>
          <p:nvSpPr>
            <p:cNvPr id="4006" name="Google Shape;4006;p3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7" name="Google Shape;4007;p3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08" name="Google Shape;4008;p3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09" name="Google Shape;4009;p35"/>
          <p:cNvGrpSpPr/>
          <p:nvPr/>
        </p:nvGrpSpPr>
        <p:grpSpPr>
          <a:xfrm>
            <a:off x="2601351" y="3661220"/>
            <a:ext cx="239101" cy="231320"/>
            <a:chOff x="3270550" y="832575"/>
            <a:chExt cx="499375" cy="483125"/>
          </a:xfrm>
        </p:grpSpPr>
        <p:sp>
          <p:nvSpPr>
            <p:cNvPr id="4010" name="Google Shape;4010;p3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1" name="Google Shape;4011;p3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2" name="Google Shape;4012;p3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13" name="Google Shape;4013;p35"/>
          <p:cNvGrpSpPr/>
          <p:nvPr/>
        </p:nvGrpSpPr>
        <p:grpSpPr>
          <a:xfrm>
            <a:off x="2885789" y="3668450"/>
            <a:ext cx="231332" cy="216860"/>
            <a:chOff x="3865000" y="847675"/>
            <a:chExt cx="483150" cy="452925"/>
          </a:xfrm>
        </p:grpSpPr>
        <p:sp>
          <p:nvSpPr>
            <p:cNvPr id="4014" name="Google Shape;4014;p3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5" name="Google Shape;4015;p3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6" name="Google Shape;4016;p3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17" name="Google Shape;4017;p3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18" name="Google Shape;4018;p35"/>
          <p:cNvGrpSpPr/>
          <p:nvPr/>
        </p:nvGrpSpPr>
        <p:grpSpPr>
          <a:xfrm>
            <a:off x="3168460" y="3675195"/>
            <a:ext cx="234468" cy="203370"/>
            <a:chOff x="4452900" y="861750"/>
            <a:chExt cx="489700" cy="424750"/>
          </a:xfrm>
        </p:grpSpPr>
        <p:sp>
          <p:nvSpPr>
            <p:cNvPr id="4019" name="Google Shape;4019;p3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0" name="Google Shape;4020;p3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1" name="Google Shape;4021;p3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22" name="Google Shape;4022;p35"/>
          <p:cNvGrpSpPr/>
          <p:nvPr/>
        </p:nvGrpSpPr>
        <p:grpSpPr>
          <a:xfrm>
            <a:off x="3452185" y="3661226"/>
            <a:ext cx="241842" cy="231308"/>
            <a:chOff x="5049750" y="832600"/>
            <a:chExt cx="505100" cy="483100"/>
          </a:xfrm>
        </p:grpSpPr>
        <p:sp>
          <p:nvSpPr>
            <p:cNvPr id="4023" name="Google Shape;4023;p3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4" name="Google Shape;4024;p3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25" name="Google Shape;4025;p35"/>
          <p:cNvSpPr/>
          <p:nvPr/>
        </p:nvSpPr>
        <p:spPr>
          <a:xfrm>
            <a:off x="3738299" y="3677950"/>
            <a:ext cx="232362" cy="197816"/>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26" name="Google Shape;4026;p35"/>
          <p:cNvGrpSpPr/>
          <p:nvPr/>
        </p:nvGrpSpPr>
        <p:grpSpPr>
          <a:xfrm>
            <a:off x="4036285" y="3661220"/>
            <a:ext cx="203322" cy="231320"/>
            <a:chOff x="6272100" y="832575"/>
            <a:chExt cx="424650" cy="483125"/>
          </a:xfrm>
        </p:grpSpPr>
        <p:sp>
          <p:nvSpPr>
            <p:cNvPr id="4027" name="Google Shape;4027;p3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28" name="Google Shape;4028;p3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29" name="Google Shape;4029;p35"/>
          <p:cNvGrpSpPr/>
          <p:nvPr/>
        </p:nvGrpSpPr>
        <p:grpSpPr>
          <a:xfrm>
            <a:off x="1464602" y="3946180"/>
            <a:ext cx="231356" cy="231332"/>
            <a:chOff x="893650" y="1428000"/>
            <a:chExt cx="483200" cy="483150"/>
          </a:xfrm>
        </p:grpSpPr>
        <p:sp>
          <p:nvSpPr>
            <p:cNvPr id="4030" name="Google Shape;4030;p3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1" name="Google Shape;4031;p3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2" name="Google Shape;4032;p3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3" name="Google Shape;4033;p3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34" name="Google Shape;4034;p35"/>
          <p:cNvSpPr/>
          <p:nvPr/>
        </p:nvSpPr>
        <p:spPr>
          <a:xfrm>
            <a:off x="1748734" y="3987259"/>
            <a:ext cx="231320" cy="149098"/>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5" name="Google Shape;4035;p35"/>
          <p:cNvSpPr/>
          <p:nvPr/>
        </p:nvSpPr>
        <p:spPr>
          <a:xfrm>
            <a:off x="2025906" y="3946162"/>
            <a:ext cx="240465" cy="231296"/>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36" name="Google Shape;4036;p35"/>
          <p:cNvGrpSpPr/>
          <p:nvPr/>
        </p:nvGrpSpPr>
        <p:grpSpPr>
          <a:xfrm>
            <a:off x="2317219" y="3960233"/>
            <a:ext cx="239927" cy="203227"/>
            <a:chOff x="2676100" y="1456375"/>
            <a:chExt cx="501100" cy="424450"/>
          </a:xfrm>
        </p:grpSpPr>
        <p:sp>
          <p:nvSpPr>
            <p:cNvPr id="4037" name="Google Shape;4037;p3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8" name="Google Shape;4038;p3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39" name="Google Shape;4039;p3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40" name="Google Shape;4040;p35"/>
          <p:cNvGrpSpPr/>
          <p:nvPr/>
        </p:nvGrpSpPr>
        <p:grpSpPr>
          <a:xfrm>
            <a:off x="2605224" y="3946186"/>
            <a:ext cx="231356" cy="231320"/>
            <a:chOff x="3270475" y="1427025"/>
            <a:chExt cx="483200" cy="483125"/>
          </a:xfrm>
        </p:grpSpPr>
        <p:sp>
          <p:nvSpPr>
            <p:cNvPr id="4041" name="Google Shape;4041;p3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2" name="Google Shape;4042;p3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3" name="Google Shape;4043;p3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44" name="Google Shape;4044;p35"/>
          <p:cNvGrpSpPr/>
          <p:nvPr/>
        </p:nvGrpSpPr>
        <p:grpSpPr>
          <a:xfrm>
            <a:off x="2884651" y="3946168"/>
            <a:ext cx="233607" cy="231356"/>
            <a:chOff x="3860250" y="1427025"/>
            <a:chExt cx="487900" cy="483200"/>
          </a:xfrm>
        </p:grpSpPr>
        <p:sp>
          <p:nvSpPr>
            <p:cNvPr id="4045" name="Google Shape;4045;p3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6" name="Google Shape;4046;p3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7" name="Google Shape;4047;p3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48" name="Google Shape;4048;p35"/>
          <p:cNvSpPr/>
          <p:nvPr/>
        </p:nvSpPr>
        <p:spPr>
          <a:xfrm>
            <a:off x="3169921" y="3946150"/>
            <a:ext cx="231368" cy="231320"/>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49" name="Google Shape;4049;p35"/>
          <p:cNvSpPr/>
          <p:nvPr/>
        </p:nvSpPr>
        <p:spPr>
          <a:xfrm>
            <a:off x="3456202" y="3946144"/>
            <a:ext cx="233607" cy="231332"/>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50" name="Google Shape;4050;p35"/>
          <p:cNvGrpSpPr/>
          <p:nvPr/>
        </p:nvGrpSpPr>
        <p:grpSpPr>
          <a:xfrm>
            <a:off x="3738914" y="3946186"/>
            <a:ext cx="231356" cy="231320"/>
            <a:chOff x="5648375" y="1427025"/>
            <a:chExt cx="483200" cy="483125"/>
          </a:xfrm>
        </p:grpSpPr>
        <p:sp>
          <p:nvSpPr>
            <p:cNvPr id="4051" name="Google Shape;4051;p3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2" name="Google Shape;4052;p3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53" name="Google Shape;4053;p35"/>
          <p:cNvGrpSpPr/>
          <p:nvPr/>
        </p:nvGrpSpPr>
        <p:grpSpPr>
          <a:xfrm>
            <a:off x="4020772" y="3946174"/>
            <a:ext cx="234349" cy="231344"/>
            <a:chOff x="6238300" y="1426975"/>
            <a:chExt cx="489450" cy="483175"/>
          </a:xfrm>
        </p:grpSpPr>
        <p:sp>
          <p:nvSpPr>
            <p:cNvPr id="4054" name="Google Shape;4054;p3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5" name="Google Shape;4055;p3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56" name="Google Shape;4056;p3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57" name="Google Shape;4057;p35"/>
          <p:cNvSpPr/>
          <p:nvPr/>
        </p:nvSpPr>
        <p:spPr>
          <a:xfrm>
            <a:off x="1477990" y="4231551"/>
            <a:ext cx="204543" cy="230339"/>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58" name="Google Shape;4058;p35"/>
          <p:cNvGrpSpPr/>
          <p:nvPr/>
        </p:nvGrpSpPr>
        <p:grpSpPr>
          <a:xfrm>
            <a:off x="1748764" y="4231105"/>
            <a:ext cx="231320" cy="231332"/>
            <a:chOff x="1487200" y="2021475"/>
            <a:chExt cx="483125" cy="483150"/>
          </a:xfrm>
        </p:grpSpPr>
        <p:sp>
          <p:nvSpPr>
            <p:cNvPr id="4059" name="Google Shape;4059;p3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0" name="Google Shape;4060;p3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1" name="Google Shape;4061;p3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2" name="Google Shape;4062;p3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63" name="Google Shape;4063;p35"/>
          <p:cNvGrpSpPr/>
          <p:nvPr/>
        </p:nvGrpSpPr>
        <p:grpSpPr>
          <a:xfrm>
            <a:off x="2030520" y="4245116"/>
            <a:ext cx="231320" cy="203310"/>
            <a:chOff x="2081650" y="2050750"/>
            <a:chExt cx="483125" cy="424625"/>
          </a:xfrm>
        </p:grpSpPr>
        <p:sp>
          <p:nvSpPr>
            <p:cNvPr id="4064" name="Google Shape;4064;p3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5" name="Google Shape;4065;p3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6" name="Google Shape;4066;p3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7" name="Google Shape;4067;p3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8" name="Google Shape;4068;p3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69" name="Google Shape;4069;p3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70" name="Google Shape;4070;p35"/>
          <p:cNvGrpSpPr/>
          <p:nvPr/>
        </p:nvGrpSpPr>
        <p:grpSpPr>
          <a:xfrm>
            <a:off x="2321523" y="4260976"/>
            <a:ext cx="231320" cy="171590"/>
            <a:chOff x="2676100" y="2083800"/>
            <a:chExt cx="483125" cy="358375"/>
          </a:xfrm>
        </p:grpSpPr>
        <p:sp>
          <p:nvSpPr>
            <p:cNvPr id="4071" name="Google Shape;4071;p3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2" name="Google Shape;4072;p3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73" name="Google Shape;4073;p35"/>
          <p:cNvGrpSpPr/>
          <p:nvPr/>
        </p:nvGrpSpPr>
        <p:grpSpPr>
          <a:xfrm>
            <a:off x="2610879" y="4237886"/>
            <a:ext cx="220045" cy="217770"/>
            <a:chOff x="3282325" y="2035675"/>
            <a:chExt cx="459575" cy="454825"/>
          </a:xfrm>
        </p:grpSpPr>
        <p:sp>
          <p:nvSpPr>
            <p:cNvPr id="4074" name="Google Shape;4074;p3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5" name="Google Shape;4075;p3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6" name="Google Shape;4076;p3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7" name="Google Shape;4077;p3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78" name="Google Shape;4078;p35"/>
          <p:cNvSpPr/>
          <p:nvPr/>
        </p:nvSpPr>
        <p:spPr>
          <a:xfrm>
            <a:off x="2889027" y="4239044"/>
            <a:ext cx="224701" cy="215352"/>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79" name="Google Shape;4079;p35"/>
          <p:cNvSpPr/>
          <p:nvPr/>
        </p:nvSpPr>
        <p:spPr>
          <a:xfrm>
            <a:off x="3183513" y="4231055"/>
            <a:ext cx="204184" cy="231332"/>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80" name="Google Shape;4080;p35"/>
          <p:cNvGrpSpPr/>
          <p:nvPr/>
        </p:nvGrpSpPr>
        <p:grpSpPr>
          <a:xfrm>
            <a:off x="3457296" y="4231111"/>
            <a:ext cx="231619" cy="231320"/>
            <a:chOff x="5053900" y="2021500"/>
            <a:chExt cx="483750" cy="483125"/>
          </a:xfrm>
        </p:grpSpPr>
        <p:sp>
          <p:nvSpPr>
            <p:cNvPr id="4081" name="Google Shape;4081;p3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2" name="Google Shape;4082;p3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3" name="Google Shape;4083;p3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4" name="Google Shape;4084;p3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5" name="Google Shape;4085;p3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6" name="Google Shape;4086;p3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7" name="Google Shape;4087;p3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88" name="Google Shape;4088;p3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089" name="Google Shape;4089;p35"/>
          <p:cNvSpPr/>
          <p:nvPr/>
        </p:nvSpPr>
        <p:spPr>
          <a:xfrm>
            <a:off x="3779510" y="4231120"/>
            <a:ext cx="149936" cy="231201"/>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090" name="Google Shape;4090;p35"/>
          <p:cNvGrpSpPr/>
          <p:nvPr/>
        </p:nvGrpSpPr>
        <p:grpSpPr>
          <a:xfrm>
            <a:off x="4018378" y="4233265"/>
            <a:ext cx="239137" cy="227011"/>
            <a:chOff x="6222125" y="2025975"/>
            <a:chExt cx="499450" cy="474125"/>
          </a:xfrm>
        </p:grpSpPr>
        <p:sp>
          <p:nvSpPr>
            <p:cNvPr id="4091" name="Google Shape;4091;p3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2" name="Google Shape;4092;p3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3" name="Google Shape;4093;p3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94" name="Google Shape;4094;p35"/>
          <p:cNvGrpSpPr/>
          <p:nvPr/>
        </p:nvGrpSpPr>
        <p:grpSpPr>
          <a:xfrm>
            <a:off x="4329878" y="3428371"/>
            <a:ext cx="228148" cy="126451"/>
            <a:chOff x="896050" y="2725450"/>
            <a:chExt cx="476500" cy="264100"/>
          </a:xfrm>
        </p:grpSpPr>
        <p:sp>
          <p:nvSpPr>
            <p:cNvPr id="4095" name="Google Shape;4095;p3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6" name="Google Shape;4096;p3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097" name="Google Shape;4097;p3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098" name="Google Shape;4098;p35"/>
          <p:cNvGrpSpPr/>
          <p:nvPr/>
        </p:nvGrpSpPr>
        <p:grpSpPr>
          <a:xfrm>
            <a:off x="4622790" y="3375930"/>
            <a:ext cx="231320" cy="231332"/>
            <a:chOff x="1487200" y="2615925"/>
            <a:chExt cx="483125" cy="483150"/>
          </a:xfrm>
        </p:grpSpPr>
        <p:sp>
          <p:nvSpPr>
            <p:cNvPr id="4099" name="Google Shape;4099;p3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0" name="Google Shape;4100;p3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1" name="Google Shape;4101;p3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02" name="Google Shape;4102;p35"/>
          <p:cNvGrpSpPr/>
          <p:nvPr/>
        </p:nvGrpSpPr>
        <p:grpSpPr>
          <a:xfrm>
            <a:off x="4894761" y="3375930"/>
            <a:ext cx="240429" cy="231332"/>
            <a:chOff x="2077575" y="2615925"/>
            <a:chExt cx="502150" cy="483150"/>
          </a:xfrm>
        </p:grpSpPr>
        <p:sp>
          <p:nvSpPr>
            <p:cNvPr id="4103" name="Google Shape;4103;p3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4" name="Google Shape;4104;p3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5" name="Google Shape;4105;p3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6" name="Google Shape;4106;p3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07" name="Google Shape;4107;p35"/>
          <p:cNvGrpSpPr/>
          <p:nvPr/>
        </p:nvGrpSpPr>
        <p:grpSpPr>
          <a:xfrm>
            <a:off x="5182944" y="3386829"/>
            <a:ext cx="227490" cy="209535"/>
            <a:chOff x="2680100" y="2638725"/>
            <a:chExt cx="475125" cy="437625"/>
          </a:xfrm>
        </p:grpSpPr>
        <p:sp>
          <p:nvSpPr>
            <p:cNvPr id="4108" name="Google Shape;4108;p3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09" name="Google Shape;4109;p3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0" name="Google Shape;4110;p3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1" name="Google Shape;4111;p3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12" name="Google Shape;4112;p35"/>
          <p:cNvGrpSpPr/>
          <p:nvPr/>
        </p:nvGrpSpPr>
        <p:grpSpPr>
          <a:xfrm>
            <a:off x="5499587" y="3375930"/>
            <a:ext cx="162648" cy="231332"/>
            <a:chOff x="3342275" y="2615925"/>
            <a:chExt cx="339700" cy="483150"/>
          </a:xfrm>
        </p:grpSpPr>
        <p:sp>
          <p:nvSpPr>
            <p:cNvPr id="4113" name="Google Shape;4113;p3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4" name="Google Shape;4114;p3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15" name="Google Shape;4115;p35"/>
          <p:cNvSpPr/>
          <p:nvPr/>
        </p:nvSpPr>
        <p:spPr>
          <a:xfrm>
            <a:off x="5767230" y="3375865"/>
            <a:ext cx="189760" cy="231332"/>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6" name="Google Shape;4116;p35"/>
          <p:cNvSpPr/>
          <p:nvPr/>
        </p:nvSpPr>
        <p:spPr>
          <a:xfrm>
            <a:off x="6034533" y="3383095"/>
            <a:ext cx="231332" cy="21687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17" name="Google Shape;4117;p35"/>
          <p:cNvSpPr/>
          <p:nvPr/>
        </p:nvSpPr>
        <p:spPr>
          <a:xfrm>
            <a:off x="6323477" y="3383095"/>
            <a:ext cx="231332" cy="21687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18" name="Google Shape;4118;p35"/>
          <p:cNvGrpSpPr/>
          <p:nvPr/>
        </p:nvGrpSpPr>
        <p:grpSpPr>
          <a:xfrm>
            <a:off x="6604544" y="3376241"/>
            <a:ext cx="230853" cy="230710"/>
            <a:chOff x="5648900" y="2616600"/>
            <a:chExt cx="482150" cy="481850"/>
          </a:xfrm>
        </p:grpSpPr>
        <p:sp>
          <p:nvSpPr>
            <p:cNvPr id="4119" name="Google Shape;4119;p3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0" name="Google Shape;4120;p3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21" name="Google Shape;4121;p35"/>
          <p:cNvGrpSpPr/>
          <p:nvPr/>
        </p:nvGrpSpPr>
        <p:grpSpPr>
          <a:xfrm>
            <a:off x="6889771" y="3375912"/>
            <a:ext cx="231320" cy="231368"/>
            <a:chOff x="6242825" y="2615925"/>
            <a:chExt cx="483125" cy="483225"/>
          </a:xfrm>
        </p:grpSpPr>
        <p:sp>
          <p:nvSpPr>
            <p:cNvPr id="4122" name="Google Shape;4122;p3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3" name="Google Shape;4123;p3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4" name="Google Shape;4124;p3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5" name="Google Shape;4125;p3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26" name="Google Shape;4126;p3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27" name="Google Shape;4127;p35"/>
          <p:cNvSpPr/>
          <p:nvPr/>
        </p:nvSpPr>
        <p:spPr>
          <a:xfrm>
            <a:off x="4326300" y="3667656"/>
            <a:ext cx="235270" cy="21840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28" name="Google Shape;4128;p35"/>
          <p:cNvGrpSpPr/>
          <p:nvPr/>
        </p:nvGrpSpPr>
        <p:grpSpPr>
          <a:xfrm>
            <a:off x="4622138" y="3661273"/>
            <a:ext cx="232625" cy="231332"/>
            <a:chOff x="1487200" y="3210375"/>
            <a:chExt cx="485850" cy="483150"/>
          </a:xfrm>
        </p:grpSpPr>
        <p:sp>
          <p:nvSpPr>
            <p:cNvPr id="4129" name="Google Shape;4129;p3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0" name="Google Shape;4130;p3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1" name="Google Shape;4131;p3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32" name="Google Shape;4132;p35"/>
          <p:cNvSpPr/>
          <p:nvPr/>
        </p:nvSpPr>
        <p:spPr>
          <a:xfrm>
            <a:off x="4899274" y="3683713"/>
            <a:ext cx="231320" cy="186289"/>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3" name="Google Shape;4133;p35"/>
          <p:cNvSpPr/>
          <p:nvPr/>
        </p:nvSpPr>
        <p:spPr>
          <a:xfrm>
            <a:off x="5180958" y="3707203"/>
            <a:ext cx="231356" cy="139307"/>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34" name="Google Shape;4134;p35"/>
          <p:cNvGrpSpPr/>
          <p:nvPr/>
        </p:nvGrpSpPr>
        <p:grpSpPr>
          <a:xfrm>
            <a:off x="5464922" y="3661267"/>
            <a:ext cx="231979" cy="231344"/>
            <a:chOff x="3269875" y="3210400"/>
            <a:chExt cx="484500" cy="483175"/>
          </a:xfrm>
        </p:grpSpPr>
        <p:sp>
          <p:nvSpPr>
            <p:cNvPr id="4135" name="Google Shape;4135;p3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6" name="Google Shape;4136;p3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37" name="Google Shape;4137;p35"/>
          <p:cNvGrpSpPr/>
          <p:nvPr/>
        </p:nvGrpSpPr>
        <p:grpSpPr>
          <a:xfrm>
            <a:off x="5804313" y="3661021"/>
            <a:ext cx="115750" cy="231835"/>
            <a:chOff x="3985700" y="3210375"/>
            <a:chExt cx="241750" cy="484200"/>
          </a:xfrm>
        </p:grpSpPr>
        <p:sp>
          <p:nvSpPr>
            <p:cNvPr id="4138" name="Google Shape;4138;p3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39" name="Google Shape;4139;p3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40" name="Google Shape;4140;p35"/>
          <p:cNvGrpSpPr/>
          <p:nvPr/>
        </p:nvGrpSpPr>
        <p:grpSpPr>
          <a:xfrm>
            <a:off x="6035023" y="3661709"/>
            <a:ext cx="230530" cy="230458"/>
            <a:chOff x="4460225" y="3211300"/>
            <a:chExt cx="481475" cy="481325"/>
          </a:xfrm>
        </p:grpSpPr>
        <p:sp>
          <p:nvSpPr>
            <p:cNvPr id="4141" name="Google Shape;4141;p3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2" name="Google Shape;4142;p3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43" name="Google Shape;4143;p35"/>
          <p:cNvSpPr/>
          <p:nvPr/>
        </p:nvSpPr>
        <p:spPr>
          <a:xfrm>
            <a:off x="6323477" y="3674671"/>
            <a:ext cx="231332" cy="204376"/>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44" name="Google Shape;4144;p35"/>
          <p:cNvGrpSpPr/>
          <p:nvPr/>
        </p:nvGrpSpPr>
        <p:grpSpPr>
          <a:xfrm>
            <a:off x="6603676" y="3681514"/>
            <a:ext cx="232589" cy="190850"/>
            <a:chOff x="5647000" y="3252650"/>
            <a:chExt cx="485775" cy="398600"/>
          </a:xfrm>
        </p:grpSpPr>
        <p:sp>
          <p:nvSpPr>
            <p:cNvPr id="4145" name="Google Shape;4145;p3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6" name="Google Shape;4146;p3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7" name="Google Shape;4147;p3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8" name="Google Shape;4148;p3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49" name="Google Shape;4149;p3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50" name="Google Shape;4150;p35"/>
          <p:cNvGrpSpPr/>
          <p:nvPr/>
        </p:nvGrpSpPr>
        <p:grpSpPr>
          <a:xfrm>
            <a:off x="6889448" y="3681586"/>
            <a:ext cx="231967" cy="190706"/>
            <a:chOff x="6242450" y="3252800"/>
            <a:chExt cx="484475" cy="398300"/>
          </a:xfrm>
        </p:grpSpPr>
        <p:sp>
          <p:nvSpPr>
            <p:cNvPr id="4151" name="Google Shape;4151;p3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2" name="Google Shape;4152;p3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3" name="Google Shape;4153;p3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54" name="Google Shape;4154;p35"/>
          <p:cNvGrpSpPr/>
          <p:nvPr/>
        </p:nvGrpSpPr>
        <p:grpSpPr>
          <a:xfrm>
            <a:off x="4342297" y="3946245"/>
            <a:ext cx="203310" cy="231320"/>
            <a:chOff x="922025" y="3804850"/>
            <a:chExt cx="424625" cy="483125"/>
          </a:xfrm>
        </p:grpSpPr>
        <p:sp>
          <p:nvSpPr>
            <p:cNvPr id="4155" name="Google Shape;4155;p3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56" name="Google Shape;4156;p3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57" name="Google Shape;4157;p35"/>
          <p:cNvSpPr/>
          <p:nvPr/>
        </p:nvSpPr>
        <p:spPr>
          <a:xfrm>
            <a:off x="4619995" y="3945726"/>
            <a:ext cx="236850" cy="232170"/>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58" name="Google Shape;4158;p35"/>
          <p:cNvGrpSpPr/>
          <p:nvPr/>
        </p:nvGrpSpPr>
        <p:grpSpPr>
          <a:xfrm>
            <a:off x="4908568" y="3946245"/>
            <a:ext cx="212815" cy="231320"/>
            <a:chOff x="2100300" y="3804850"/>
            <a:chExt cx="444475" cy="483125"/>
          </a:xfrm>
        </p:grpSpPr>
        <p:sp>
          <p:nvSpPr>
            <p:cNvPr id="4159" name="Google Shape;4159;p3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0" name="Google Shape;4160;p3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61" name="Google Shape;4161;p35"/>
          <p:cNvGrpSpPr/>
          <p:nvPr/>
        </p:nvGrpSpPr>
        <p:grpSpPr>
          <a:xfrm>
            <a:off x="5196638" y="3946245"/>
            <a:ext cx="200102" cy="231320"/>
            <a:chOff x="2708700" y="3804850"/>
            <a:chExt cx="417925" cy="483125"/>
          </a:xfrm>
        </p:grpSpPr>
        <p:sp>
          <p:nvSpPr>
            <p:cNvPr id="4162" name="Google Shape;4162;p3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3" name="Google Shape;4163;p3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4" name="Google Shape;4164;p3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5" name="Google Shape;4165;p3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166" name="Google Shape;4166;p35"/>
          <p:cNvSpPr/>
          <p:nvPr/>
        </p:nvSpPr>
        <p:spPr>
          <a:xfrm>
            <a:off x="5465186" y="3973722"/>
            <a:ext cx="231320" cy="1761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67" name="Google Shape;4167;p35"/>
          <p:cNvSpPr/>
          <p:nvPr/>
        </p:nvSpPr>
        <p:spPr>
          <a:xfrm>
            <a:off x="5755392" y="3946144"/>
            <a:ext cx="213437" cy="231332"/>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168" name="Google Shape;4168;p35"/>
          <p:cNvGrpSpPr/>
          <p:nvPr/>
        </p:nvGrpSpPr>
        <p:grpSpPr>
          <a:xfrm>
            <a:off x="6037734" y="3947113"/>
            <a:ext cx="225108" cy="229585"/>
            <a:chOff x="4467450" y="3808475"/>
            <a:chExt cx="470150" cy="479500"/>
          </a:xfrm>
        </p:grpSpPr>
        <p:sp>
          <p:nvSpPr>
            <p:cNvPr id="4169" name="Google Shape;4169;p3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0" name="Google Shape;4170;p3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1" name="Google Shape;4171;p3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2" name="Google Shape;4172;p3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73" name="Google Shape;4173;p35"/>
          <p:cNvGrpSpPr/>
          <p:nvPr/>
        </p:nvGrpSpPr>
        <p:grpSpPr>
          <a:xfrm>
            <a:off x="6323578" y="3946245"/>
            <a:ext cx="231332" cy="231320"/>
            <a:chOff x="5053900" y="3804850"/>
            <a:chExt cx="483150" cy="483125"/>
          </a:xfrm>
        </p:grpSpPr>
        <p:sp>
          <p:nvSpPr>
            <p:cNvPr id="4174" name="Google Shape;4174;p3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5" name="Google Shape;4175;p3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6" name="Google Shape;4176;p3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77" name="Google Shape;4177;p3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78" name="Google Shape;4178;p35"/>
          <p:cNvGrpSpPr/>
          <p:nvPr/>
        </p:nvGrpSpPr>
        <p:grpSpPr>
          <a:xfrm>
            <a:off x="6604310" y="3946245"/>
            <a:ext cx="231320" cy="231320"/>
            <a:chOff x="5648375" y="3804850"/>
            <a:chExt cx="483125" cy="483125"/>
          </a:xfrm>
        </p:grpSpPr>
        <p:sp>
          <p:nvSpPr>
            <p:cNvPr id="4179" name="Google Shape;4179;p3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0" name="Google Shape;4180;p3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1" name="Google Shape;4181;p3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2" name="Google Shape;4182;p3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83" name="Google Shape;4183;p35"/>
          <p:cNvGrpSpPr/>
          <p:nvPr/>
        </p:nvGrpSpPr>
        <p:grpSpPr>
          <a:xfrm>
            <a:off x="6905649" y="3949860"/>
            <a:ext cx="199564" cy="224090"/>
            <a:chOff x="6276025" y="3812400"/>
            <a:chExt cx="416800" cy="468025"/>
          </a:xfrm>
        </p:grpSpPr>
        <p:sp>
          <p:nvSpPr>
            <p:cNvPr id="4184" name="Google Shape;4184;p3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5" name="Google Shape;4185;p3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6" name="Google Shape;4186;p3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87" name="Google Shape;4187;p3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88" name="Google Shape;4188;p35"/>
          <p:cNvGrpSpPr/>
          <p:nvPr/>
        </p:nvGrpSpPr>
        <p:grpSpPr>
          <a:xfrm>
            <a:off x="4327461" y="4231163"/>
            <a:ext cx="232984" cy="231332"/>
            <a:chOff x="890400" y="4399350"/>
            <a:chExt cx="486600" cy="483150"/>
          </a:xfrm>
        </p:grpSpPr>
        <p:sp>
          <p:nvSpPr>
            <p:cNvPr id="4189" name="Google Shape;4189;p3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0" name="Google Shape;4190;p3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1" name="Google Shape;4191;p3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92" name="Google Shape;4192;p35"/>
          <p:cNvGrpSpPr/>
          <p:nvPr/>
        </p:nvGrpSpPr>
        <p:grpSpPr>
          <a:xfrm>
            <a:off x="4622790" y="4241553"/>
            <a:ext cx="231320" cy="210552"/>
            <a:chOff x="1487200" y="4421025"/>
            <a:chExt cx="483125" cy="439750"/>
          </a:xfrm>
        </p:grpSpPr>
        <p:sp>
          <p:nvSpPr>
            <p:cNvPr id="4193" name="Google Shape;4193;p3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4" name="Google Shape;4194;p3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5" name="Google Shape;4195;p3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6" name="Google Shape;4196;p3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197" name="Google Shape;4197;p35"/>
          <p:cNvGrpSpPr/>
          <p:nvPr/>
        </p:nvGrpSpPr>
        <p:grpSpPr>
          <a:xfrm>
            <a:off x="4897705" y="4231175"/>
            <a:ext cx="234540" cy="231308"/>
            <a:chOff x="2079300" y="4399325"/>
            <a:chExt cx="489850" cy="483100"/>
          </a:xfrm>
        </p:grpSpPr>
        <p:sp>
          <p:nvSpPr>
            <p:cNvPr id="4198" name="Google Shape;4198;p3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199" name="Google Shape;4199;p3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00" name="Google Shape;4200;p35"/>
          <p:cNvSpPr/>
          <p:nvPr/>
        </p:nvSpPr>
        <p:spPr>
          <a:xfrm>
            <a:off x="5194956" y="4231073"/>
            <a:ext cx="203358" cy="231296"/>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01" name="Google Shape;4201;p35"/>
          <p:cNvGrpSpPr/>
          <p:nvPr/>
        </p:nvGrpSpPr>
        <p:grpSpPr>
          <a:xfrm>
            <a:off x="5486988" y="4231175"/>
            <a:ext cx="187845" cy="231308"/>
            <a:chOff x="3316000" y="4399325"/>
            <a:chExt cx="392325" cy="483100"/>
          </a:xfrm>
        </p:grpSpPr>
        <p:sp>
          <p:nvSpPr>
            <p:cNvPr id="4202" name="Google Shape;4202;p3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3" name="Google Shape;4203;p3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04" name="Google Shape;4204;p35"/>
          <p:cNvGrpSpPr/>
          <p:nvPr/>
        </p:nvGrpSpPr>
        <p:grpSpPr>
          <a:xfrm>
            <a:off x="5775819" y="4231163"/>
            <a:ext cx="172739" cy="231332"/>
            <a:chOff x="3926225" y="4399275"/>
            <a:chExt cx="360775" cy="483150"/>
          </a:xfrm>
        </p:grpSpPr>
        <p:sp>
          <p:nvSpPr>
            <p:cNvPr id="4205" name="Google Shape;4205;p3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06" name="Google Shape;4206;p3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07" name="Google Shape;4207;p35"/>
          <p:cNvSpPr/>
          <p:nvPr/>
        </p:nvSpPr>
        <p:spPr>
          <a:xfrm>
            <a:off x="6089204" y="4231079"/>
            <a:ext cx="121986" cy="231284"/>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08" name="Google Shape;4208;p35"/>
          <p:cNvGrpSpPr/>
          <p:nvPr/>
        </p:nvGrpSpPr>
        <p:grpSpPr>
          <a:xfrm>
            <a:off x="6323614" y="4231205"/>
            <a:ext cx="231260" cy="231248"/>
            <a:chOff x="5053975" y="4399375"/>
            <a:chExt cx="483000" cy="482975"/>
          </a:xfrm>
        </p:grpSpPr>
        <p:sp>
          <p:nvSpPr>
            <p:cNvPr id="4209" name="Google Shape;4209;p3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0" name="Google Shape;4210;p3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1" name="Google Shape;4211;p3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12" name="Google Shape;4212;p35"/>
          <p:cNvGrpSpPr/>
          <p:nvPr/>
        </p:nvGrpSpPr>
        <p:grpSpPr>
          <a:xfrm>
            <a:off x="6604310" y="4231169"/>
            <a:ext cx="231320" cy="231320"/>
            <a:chOff x="5648375" y="4399300"/>
            <a:chExt cx="483125" cy="483125"/>
          </a:xfrm>
        </p:grpSpPr>
        <p:sp>
          <p:nvSpPr>
            <p:cNvPr id="4213" name="Google Shape;4213;p3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4" name="Google Shape;4214;p3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15" name="Google Shape;4215;p35"/>
          <p:cNvGrpSpPr/>
          <p:nvPr/>
        </p:nvGrpSpPr>
        <p:grpSpPr>
          <a:xfrm>
            <a:off x="6888215" y="4239297"/>
            <a:ext cx="234432" cy="215065"/>
            <a:chOff x="6239575" y="4416275"/>
            <a:chExt cx="489625" cy="449175"/>
          </a:xfrm>
        </p:grpSpPr>
        <p:sp>
          <p:nvSpPr>
            <p:cNvPr id="4216" name="Google Shape;4216;p3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7" name="Google Shape;4217;p3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18" name="Google Shape;4218;p3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19" name="Google Shape;4219;p35"/>
          <p:cNvGrpSpPr/>
          <p:nvPr/>
        </p:nvGrpSpPr>
        <p:grpSpPr>
          <a:xfrm>
            <a:off x="7160783" y="3375995"/>
            <a:ext cx="231320" cy="231320"/>
            <a:chOff x="892750" y="4993750"/>
            <a:chExt cx="483125" cy="483125"/>
          </a:xfrm>
        </p:grpSpPr>
        <p:sp>
          <p:nvSpPr>
            <p:cNvPr id="4220" name="Google Shape;4220;p3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1" name="Google Shape;4221;p3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2" name="Google Shape;4222;p3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23" name="Google Shape;4223;p35"/>
          <p:cNvGrpSpPr/>
          <p:nvPr/>
        </p:nvGrpSpPr>
        <p:grpSpPr>
          <a:xfrm>
            <a:off x="7160795" y="3661323"/>
            <a:ext cx="231320" cy="231320"/>
            <a:chOff x="1487200" y="4993750"/>
            <a:chExt cx="483125" cy="483125"/>
          </a:xfrm>
        </p:grpSpPr>
        <p:sp>
          <p:nvSpPr>
            <p:cNvPr id="4224" name="Google Shape;4224;p3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5" name="Google Shape;4225;p3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26" name="Google Shape;4226;p35"/>
          <p:cNvGrpSpPr/>
          <p:nvPr/>
        </p:nvGrpSpPr>
        <p:grpSpPr>
          <a:xfrm>
            <a:off x="7160807" y="3946274"/>
            <a:ext cx="231320" cy="231320"/>
            <a:chOff x="2081650" y="4993750"/>
            <a:chExt cx="483125" cy="483125"/>
          </a:xfrm>
        </p:grpSpPr>
        <p:sp>
          <p:nvSpPr>
            <p:cNvPr id="4227" name="Google Shape;4227;p3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8" name="Google Shape;4228;p3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29" name="Google Shape;4229;p35"/>
          <p:cNvGrpSpPr/>
          <p:nvPr/>
        </p:nvGrpSpPr>
        <p:grpSpPr>
          <a:xfrm>
            <a:off x="7449312" y="3375995"/>
            <a:ext cx="231320" cy="231320"/>
            <a:chOff x="2676100" y="4993750"/>
            <a:chExt cx="483125" cy="483125"/>
          </a:xfrm>
        </p:grpSpPr>
        <p:sp>
          <p:nvSpPr>
            <p:cNvPr id="4230" name="Google Shape;4230;p3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1" name="Google Shape;4231;p3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2" name="Google Shape;4232;p3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33" name="Google Shape;4233;p35"/>
          <p:cNvGrpSpPr/>
          <p:nvPr/>
        </p:nvGrpSpPr>
        <p:grpSpPr>
          <a:xfrm>
            <a:off x="7160831" y="4231184"/>
            <a:ext cx="231320" cy="231320"/>
            <a:chOff x="3270550" y="4993750"/>
            <a:chExt cx="483125" cy="483125"/>
          </a:xfrm>
        </p:grpSpPr>
        <p:sp>
          <p:nvSpPr>
            <p:cNvPr id="4234" name="Google Shape;4234;p3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5" name="Google Shape;4235;p3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6" name="Google Shape;4236;p3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37" name="Google Shape;4237;p35"/>
          <p:cNvSpPr/>
          <p:nvPr/>
        </p:nvSpPr>
        <p:spPr>
          <a:xfrm>
            <a:off x="7449253" y="3661163"/>
            <a:ext cx="231332" cy="231392"/>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38" name="Google Shape;4238;p35"/>
          <p:cNvGrpSpPr/>
          <p:nvPr/>
        </p:nvGrpSpPr>
        <p:grpSpPr>
          <a:xfrm>
            <a:off x="7449342" y="3946238"/>
            <a:ext cx="231332" cy="231392"/>
            <a:chOff x="4459450" y="4993700"/>
            <a:chExt cx="483150" cy="483275"/>
          </a:xfrm>
        </p:grpSpPr>
        <p:sp>
          <p:nvSpPr>
            <p:cNvPr id="4239" name="Google Shape;4239;p3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0" name="Google Shape;4240;p3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41" name="Google Shape;4241;p35"/>
          <p:cNvGrpSpPr/>
          <p:nvPr/>
        </p:nvGrpSpPr>
        <p:grpSpPr>
          <a:xfrm>
            <a:off x="7449354" y="4231148"/>
            <a:ext cx="231332" cy="231392"/>
            <a:chOff x="5053900" y="4993700"/>
            <a:chExt cx="483150" cy="483275"/>
          </a:xfrm>
        </p:grpSpPr>
        <p:sp>
          <p:nvSpPr>
            <p:cNvPr id="4242" name="Google Shape;4242;p3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3" name="Google Shape;4243;p3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4247" name="Shape 4247"/>
        <p:cNvGrpSpPr/>
        <p:nvPr/>
      </p:nvGrpSpPr>
      <p:grpSpPr>
        <a:xfrm>
          <a:off x="0" y="0"/>
          <a:ext cx="0" cy="0"/>
          <a:chOff x="0" y="0"/>
          <a:chExt cx="0" cy="0"/>
        </a:xfrm>
      </p:grpSpPr>
      <p:sp>
        <p:nvSpPr>
          <p:cNvPr id="4248" name="Google Shape;4248;p3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4249" name="Google Shape;4249;p36"/>
          <p:cNvGrpSpPr/>
          <p:nvPr/>
        </p:nvGrpSpPr>
        <p:grpSpPr>
          <a:xfrm>
            <a:off x="1012848" y="1674363"/>
            <a:ext cx="348568" cy="348541"/>
            <a:chOff x="-65131525" y="1914325"/>
            <a:chExt cx="316650" cy="316625"/>
          </a:xfrm>
        </p:grpSpPr>
        <p:sp>
          <p:nvSpPr>
            <p:cNvPr id="4250" name="Google Shape;4250;p3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3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2" name="Google Shape;4252;p36"/>
          <p:cNvGrpSpPr/>
          <p:nvPr/>
        </p:nvGrpSpPr>
        <p:grpSpPr>
          <a:xfrm>
            <a:off x="1012848" y="2079072"/>
            <a:ext cx="348568" cy="348568"/>
            <a:chOff x="-65131525" y="2281350"/>
            <a:chExt cx="316650" cy="316650"/>
          </a:xfrm>
        </p:grpSpPr>
        <p:sp>
          <p:nvSpPr>
            <p:cNvPr id="4253" name="Google Shape;4253;p3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3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36"/>
          <p:cNvGrpSpPr/>
          <p:nvPr/>
        </p:nvGrpSpPr>
        <p:grpSpPr>
          <a:xfrm>
            <a:off x="1015889" y="2481800"/>
            <a:ext cx="342486" cy="349421"/>
            <a:chOff x="-65129950" y="2646800"/>
            <a:chExt cx="311125" cy="317425"/>
          </a:xfrm>
        </p:grpSpPr>
        <p:sp>
          <p:nvSpPr>
            <p:cNvPr id="4256" name="Google Shape;4256;p3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3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36"/>
          <p:cNvGrpSpPr/>
          <p:nvPr/>
        </p:nvGrpSpPr>
        <p:grpSpPr>
          <a:xfrm>
            <a:off x="3112739" y="1673042"/>
            <a:ext cx="351155" cy="351183"/>
            <a:chOff x="-63252250" y="1930850"/>
            <a:chExt cx="319000" cy="319025"/>
          </a:xfrm>
        </p:grpSpPr>
        <p:sp>
          <p:nvSpPr>
            <p:cNvPr id="4259" name="Google Shape;4259;p3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3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1" name="Google Shape;4261;p36"/>
          <p:cNvSpPr/>
          <p:nvPr/>
        </p:nvSpPr>
        <p:spPr>
          <a:xfrm>
            <a:off x="3109167" y="2078344"/>
            <a:ext cx="354375" cy="350164"/>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2" name="Google Shape;4262;p36"/>
          <p:cNvGrpSpPr/>
          <p:nvPr/>
        </p:nvGrpSpPr>
        <p:grpSpPr>
          <a:xfrm>
            <a:off x="3113606" y="2481359"/>
            <a:ext cx="349421" cy="350302"/>
            <a:chOff x="-63250675" y="2664125"/>
            <a:chExt cx="317425" cy="318225"/>
          </a:xfrm>
        </p:grpSpPr>
        <p:sp>
          <p:nvSpPr>
            <p:cNvPr id="4263" name="Google Shape;4263;p3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3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36"/>
          <p:cNvGrpSpPr/>
          <p:nvPr/>
        </p:nvGrpSpPr>
        <p:grpSpPr>
          <a:xfrm>
            <a:off x="5236493" y="1676729"/>
            <a:ext cx="345954" cy="343807"/>
            <a:chOff x="-61354075" y="1940500"/>
            <a:chExt cx="314275" cy="312325"/>
          </a:xfrm>
        </p:grpSpPr>
        <p:sp>
          <p:nvSpPr>
            <p:cNvPr id="4266" name="Google Shape;4266;p3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3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3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3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0" name="Google Shape;4270;p36"/>
          <p:cNvGrpSpPr/>
          <p:nvPr/>
        </p:nvGrpSpPr>
        <p:grpSpPr>
          <a:xfrm>
            <a:off x="5235185" y="2093382"/>
            <a:ext cx="348568" cy="319948"/>
            <a:chOff x="-61354875" y="2322300"/>
            <a:chExt cx="316650" cy="290650"/>
          </a:xfrm>
        </p:grpSpPr>
        <p:sp>
          <p:nvSpPr>
            <p:cNvPr id="4271" name="Google Shape;4271;p3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3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3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4" name="Google Shape;4274;p36"/>
          <p:cNvGrpSpPr/>
          <p:nvPr/>
        </p:nvGrpSpPr>
        <p:grpSpPr>
          <a:xfrm>
            <a:off x="5235185" y="2482226"/>
            <a:ext cx="348568" cy="348568"/>
            <a:chOff x="-61354875" y="2671225"/>
            <a:chExt cx="316650" cy="316650"/>
          </a:xfrm>
        </p:grpSpPr>
        <p:sp>
          <p:nvSpPr>
            <p:cNvPr id="4275" name="Google Shape;4275;p3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3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3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3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36"/>
          <p:cNvGrpSpPr/>
          <p:nvPr/>
        </p:nvGrpSpPr>
        <p:grpSpPr>
          <a:xfrm>
            <a:off x="7343521" y="1672781"/>
            <a:ext cx="351155" cy="351706"/>
            <a:chOff x="-59502375" y="1904375"/>
            <a:chExt cx="319000" cy="319500"/>
          </a:xfrm>
        </p:grpSpPr>
        <p:sp>
          <p:nvSpPr>
            <p:cNvPr id="4281" name="Google Shape;4281;p3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3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3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4" name="Google Shape;4284;p36"/>
          <p:cNvGrpSpPr/>
          <p:nvPr/>
        </p:nvGrpSpPr>
        <p:grpSpPr>
          <a:xfrm>
            <a:off x="1435629" y="1675588"/>
            <a:ext cx="351155" cy="346092"/>
            <a:chOff x="-64774725" y="1916550"/>
            <a:chExt cx="319000" cy="314400"/>
          </a:xfrm>
        </p:grpSpPr>
        <p:sp>
          <p:nvSpPr>
            <p:cNvPr id="4285" name="Google Shape;4285;p3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3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7" name="Google Shape;4287;p36"/>
          <p:cNvGrpSpPr/>
          <p:nvPr/>
        </p:nvGrpSpPr>
        <p:grpSpPr>
          <a:xfrm>
            <a:off x="1436923" y="2077338"/>
            <a:ext cx="348568" cy="352036"/>
            <a:chOff x="-64764500" y="2280550"/>
            <a:chExt cx="316650" cy="319800"/>
          </a:xfrm>
        </p:grpSpPr>
        <p:sp>
          <p:nvSpPr>
            <p:cNvPr id="4288" name="Google Shape;4288;p3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3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0" name="Google Shape;4290;p36"/>
          <p:cNvSpPr/>
          <p:nvPr/>
        </p:nvSpPr>
        <p:spPr>
          <a:xfrm>
            <a:off x="1457026" y="2482308"/>
            <a:ext cx="304344" cy="348568"/>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1" name="Google Shape;4291;p36"/>
          <p:cNvGrpSpPr/>
          <p:nvPr/>
        </p:nvGrpSpPr>
        <p:grpSpPr>
          <a:xfrm>
            <a:off x="3542063" y="1710757"/>
            <a:ext cx="347688" cy="275750"/>
            <a:chOff x="-62882850" y="1999375"/>
            <a:chExt cx="315850" cy="250500"/>
          </a:xfrm>
        </p:grpSpPr>
        <p:sp>
          <p:nvSpPr>
            <p:cNvPr id="4292" name="Google Shape;4292;p3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3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4" name="Google Shape;4294;p36"/>
          <p:cNvGrpSpPr/>
          <p:nvPr/>
        </p:nvGrpSpPr>
        <p:grpSpPr>
          <a:xfrm>
            <a:off x="3533821" y="2078631"/>
            <a:ext cx="364172" cy="349449"/>
            <a:chOff x="-62890750" y="2296300"/>
            <a:chExt cx="330825" cy="317450"/>
          </a:xfrm>
        </p:grpSpPr>
        <p:sp>
          <p:nvSpPr>
            <p:cNvPr id="4295" name="Google Shape;4295;p3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3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3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36"/>
          <p:cNvGrpSpPr/>
          <p:nvPr/>
        </p:nvGrpSpPr>
        <p:grpSpPr>
          <a:xfrm>
            <a:off x="3542063" y="2481799"/>
            <a:ext cx="347688" cy="349421"/>
            <a:chOff x="-62882850" y="2664925"/>
            <a:chExt cx="315850" cy="317425"/>
          </a:xfrm>
        </p:grpSpPr>
        <p:sp>
          <p:nvSpPr>
            <p:cNvPr id="4299" name="Google Shape;4299;p3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3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1" name="Google Shape;4301;p36"/>
          <p:cNvSpPr/>
          <p:nvPr/>
        </p:nvSpPr>
        <p:spPr>
          <a:xfrm>
            <a:off x="5656501" y="1675220"/>
            <a:ext cx="351183" cy="346945"/>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2" name="Google Shape;4302;p36"/>
          <p:cNvGrpSpPr/>
          <p:nvPr/>
        </p:nvGrpSpPr>
        <p:grpSpPr>
          <a:xfrm>
            <a:off x="5659701" y="2082099"/>
            <a:ext cx="348568" cy="342514"/>
            <a:chOff x="-60988625" y="2310475"/>
            <a:chExt cx="316650" cy="311150"/>
          </a:xfrm>
        </p:grpSpPr>
        <p:sp>
          <p:nvSpPr>
            <p:cNvPr id="4303" name="Google Shape;4303;p3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3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3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3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3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3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9" name="Google Shape;4309;p36"/>
          <p:cNvGrpSpPr/>
          <p:nvPr/>
        </p:nvGrpSpPr>
        <p:grpSpPr>
          <a:xfrm>
            <a:off x="5660141" y="2481029"/>
            <a:ext cx="347688" cy="350963"/>
            <a:chOff x="-60987050" y="2671400"/>
            <a:chExt cx="315850" cy="318825"/>
          </a:xfrm>
        </p:grpSpPr>
        <p:sp>
          <p:nvSpPr>
            <p:cNvPr id="4310" name="Google Shape;4310;p3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3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2" name="Google Shape;4312;p36"/>
          <p:cNvGrpSpPr/>
          <p:nvPr/>
        </p:nvGrpSpPr>
        <p:grpSpPr>
          <a:xfrm>
            <a:off x="7343520" y="2082980"/>
            <a:ext cx="351155" cy="340753"/>
            <a:chOff x="-59481900" y="2290800"/>
            <a:chExt cx="319000" cy="309550"/>
          </a:xfrm>
        </p:grpSpPr>
        <p:sp>
          <p:nvSpPr>
            <p:cNvPr id="4313" name="Google Shape;4313;p3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3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3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3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3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3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36"/>
          <p:cNvGrpSpPr/>
          <p:nvPr/>
        </p:nvGrpSpPr>
        <p:grpSpPr>
          <a:xfrm>
            <a:off x="1857395" y="1674005"/>
            <a:ext cx="351155" cy="349256"/>
            <a:chOff x="-64401400" y="1914475"/>
            <a:chExt cx="319000" cy="317275"/>
          </a:xfrm>
        </p:grpSpPr>
        <p:sp>
          <p:nvSpPr>
            <p:cNvPr id="4320" name="Google Shape;4320;p3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3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36"/>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3" name="Google Shape;4323;p36"/>
          <p:cNvGrpSpPr/>
          <p:nvPr/>
        </p:nvGrpSpPr>
        <p:grpSpPr>
          <a:xfrm>
            <a:off x="1918957" y="2079430"/>
            <a:ext cx="228031" cy="347853"/>
            <a:chOff x="-64343900" y="2282125"/>
            <a:chExt cx="207150" cy="316000"/>
          </a:xfrm>
        </p:grpSpPr>
        <p:sp>
          <p:nvSpPr>
            <p:cNvPr id="4324" name="Google Shape;4324;p3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3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6" name="Google Shape;4326;p36"/>
          <p:cNvSpPr/>
          <p:nvPr/>
        </p:nvSpPr>
        <p:spPr>
          <a:xfrm>
            <a:off x="1856263" y="2480574"/>
            <a:ext cx="349421" cy="352036"/>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7" name="Google Shape;4327;p36"/>
          <p:cNvGrpSpPr/>
          <p:nvPr/>
        </p:nvGrpSpPr>
        <p:grpSpPr>
          <a:xfrm>
            <a:off x="3994027" y="1674252"/>
            <a:ext cx="303463" cy="348761"/>
            <a:chOff x="-62496925" y="1931475"/>
            <a:chExt cx="275675" cy="316825"/>
          </a:xfrm>
        </p:grpSpPr>
        <p:sp>
          <p:nvSpPr>
            <p:cNvPr id="4328" name="Google Shape;4328;p3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3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36"/>
          <p:cNvGrpSpPr/>
          <p:nvPr/>
        </p:nvGrpSpPr>
        <p:grpSpPr>
          <a:xfrm>
            <a:off x="3971901" y="2078521"/>
            <a:ext cx="347715" cy="349669"/>
            <a:chOff x="-62516625" y="2297875"/>
            <a:chExt cx="315875" cy="317650"/>
          </a:xfrm>
        </p:grpSpPr>
        <p:sp>
          <p:nvSpPr>
            <p:cNvPr id="4331" name="Google Shape;4331;p3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3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3" name="Google Shape;4333;p36"/>
          <p:cNvGrpSpPr/>
          <p:nvPr/>
        </p:nvGrpSpPr>
        <p:grpSpPr>
          <a:xfrm>
            <a:off x="3970608" y="2497389"/>
            <a:ext cx="350302" cy="318241"/>
            <a:chOff x="-62518200" y="2692475"/>
            <a:chExt cx="318225" cy="289100"/>
          </a:xfrm>
        </p:grpSpPr>
        <p:sp>
          <p:nvSpPr>
            <p:cNvPr id="4334" name="Google Shape;4334;p3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3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6" name="Google Shape;4336;p36"/>
          <p:cNvGrpSpPr/>
          <p:nvPr/>
        </p:nvGrpSpPr>
        <p:grpSpPr>
          <a:xfrm>
            <a:off x="6103002" y="1674789"/>
            <a:ext cx="294822" cy="347688"/>
            <a:chOff x="-60597975" y="1939525"/>
            <a:chExt cx="267825" cy="315850"/>
          </a:xfrm>
        </p:grpSpPr>
        <p:sp>
          <p:nvSpPr>
            <p:cNvPr id="4337" name="Google Shape;4337;p3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3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9" name="Google Shape;4339;p36"/>
          <p:cNvGrpSpPr/>
          <p:nvPr/>
        </p:nvGrpSpPr>
        <p:grpSpPr>
          <a:xfrm>
            <a:off x="6074836" y="2077998"/>
            <a:ext cx="351155" cy="350715"/>
            <a:chOff x="-60620800" y="2304600"/>
            <a:chExt cx="319000" cy="318600"/>
          </a:xfrm>
        </p:grpSpPr>
        <p:sp>
          <p:nvSpPr>
            <p:cNvPr id="4340" name="Google Shape;4340;p3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3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3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3" name="Google Shape;4343;p36"/>
          <p:cNvGrpSpPr/>
          <p:nvPr/>
        </p:nvGrpSpPr>
        <p:grpSpPr>
          <a:xfrm>
            <a:off x="6076129" y="2531638"/>
            <a:ext cx="348568" cy="249744"/>
            <a:chOff x="-60621600" y="2716100"/>
            <a:chExt cx="316650" cy="226875"/>
          </a:xfrm>
        </p:grpSpPr>
        <p:sp>
          <p:nvSpPr>
            <p:cNvPr id="4344" name="Google Shape;4344;p3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3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36"/>
          <p:cNvGrpSpPr/>
          <p:nvPr/>
        </p:nvGrpSpPr>
        <p:grpSpPr>
          <a:xfrm>
            <a:off x="7348722" y="2482240"/>
            <a:ext cx="340753" cy="348541"/>
            <a:chOff x="-59475600" y="2658625"/>
            <a:chExt cx="309550" cy="316625"/>
          </a:xfrm>
        </p:grpSpPr>
        <p:sp>
          <p:nvSpPr>
            <p:cNvPr id="4347" name="Google Shape;4347;p3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3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3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3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3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3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3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4" name="Google Shape;4354;p36"/>
          <p:cNvSpPr/>
          <p:nvPr/>
        </p:nvSpPr>
        <p:spPr>
          <a:xfrm>
            <a:off x="2274374" y="1674849"/>
            <a:ext cx="347715" cy="347688"/>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36"/>
          <p:cNvSpPr/>
          <p:nvPr/>
        </p:nvSpPr>
        <p:spPr>
          <a:xfrm>
            <a:off x="2300395" y="2077835"/>
            <a:ext cx="295675" cy="351183"/>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6" name="Google Shape;4356;p36"/>
          <p:cNvGrpSpPr/>
          <p:nvPr/>
        </p:nvGrpSpPr>
        <p:grpSpPr>
          <a:xfrm>
            <a:off x="2324934" y="2481800"/>
            <a:ext cx="250570" cy="349421"/>
            <a:chOff x="-63987100" y="2646800"/>
            <a:chExt cx="227625" cy="317425"/>
          </a:xfrm>
        </p:grpSpPr>
        <p:sp>
          <p:nvSpPr>
            <p:cNvPr id="4357" name="Google Shape;4357;p3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3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36"/>
          <p:cNvGrpSpPr/>
          <p:nvPr/>
        </p:nvGrpSpPr>
        <p:grpSpPr>
          <a:xfrm>
            <a:off x="4393267" y="1672615"/>
            <a:ext cx="340753" cy="352036"/>
            <a:chOff x="-62148000" y="1930075"/>
            <a:chExt cx="309550" cy="319800"/>
          </a:xfrm>
        </p:grpSpPr>
        <p:sp>
          <p:nvSpPr>
            <p:cNvPr id="4360" name="Google Shape;4360;p3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3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36"/>
          <p:cNvGrpSpPr/>
          <p:nvPr/>
        </p:nvGrpSpPr>
        <p:grpSpPr>
          <a:xfrm>
            <a:off x="4390667" y="2079498"/>
            <a:ext cx="345954" cy="347715"/>
            <a:chOff x="-62150375" y="2297875"/>
            <a:chExt cx="314275" cy="315875"/>
          </a:xfrm>
        </p:grpSpPr>
        <p:sp>
          <p:nvSpPr>
            <p:cNvPr id="4363" name="Google Shape;4363;p3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3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3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3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3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8" name="Google Shape;4368;p36"/>
          <p:cNvGrpSpPr/>
          <p:nvPr/>
        </p:nvGrpSpPr>
        <p:grpSpPr>
          <a:xfrm>
            <a:off x="4389359" y="2481359"/>
            <a:ext cx="348568" cy="350302"/>
            <a:chOff x="-62150375" y="2664925"/>
            <a:chExt cx="316650" cy="318225"/>
          </a:xfrm>
        </p:grpSpPr>
        <p:sp>
          <p:nvSpPr>
            <p:cNvPr id="4369" name="Google Shape;4369;p3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3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3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3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36"/>
          <p:cNvGrpSpPr/>
          <p:nvPr/>
        </p:nvGrpSpPr>
        <p:grpSpPr>
          <a:xfrm>
            <a:off x="6499777" y="1673096"/>
            <a:ext cx="349421" cy="351073"/>
            <a:chOff x="-60254550" y="1938025"/>
            <a:chExt cx="317425" cy="318925"/>
          </a:xfrm>
        </p:grpSpPr>
        <p:sp>
          <p:nvSpPr>
            <p:cNvPr id="4374" name="Google Shape;4374;p3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3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3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3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8" name="Google Shape;4378;p36"/>
          <p:cNvGrpSpPr/>
          <p:nvPr/>
        </p:nvGrpSpPr>
        <p:grpSpPr>
          <a:xfrm>
            <a:off x="6479471" y="2079003"/>
            <a:ext cx="348923" cy="348706"/>
            <a:chOff x="6479471" y="2079003"/>
            <a:chExt cx="348923" cy="348706"/>
          </a:xfrm>
        </p:grpSpPr>
        <p:sp>
          <p:nvSpPr>
            <p:cNvPr id="4379" name="Google Shape;4379;p3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0" name="Google Shape;4380;p36"/>
            <p:cNvGrpSpPr/>
            <p:nvPr/>
          </p:nvGrpSpPr>
          <p:grpSpPr>
            <a:xfrm>
              <a:off x="6520582" y="2079003"/>
              <a:ext cx="307811" cy="348706"/>
              <a:chOff x="-60218325" y="2304850"/>
              <a:chExt cx="279625" cy="316775"/>
            </a:xfrm>
          </p:grpSpPr>
          <p:sp>
            <p:nvSpPr>
              <p:cNvPr id="4381" name="Google Shape;4381;p3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3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3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3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3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3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3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8" name="Google Shape;4388;p36"/>
          <p:cNvGrpSpPr/>
          <p:nvPr/>
        </p:nvGrpSpPr>
        <p:grpSpPr>
          <a:xfrm>
            <a:off x="6526651" y="2480932"/>
            <a:ext cx="295675" cy="351155"/>
            <a:chOff x="-60232500" y="2671225"/>
            <a:chExt cx="268600" cy="319000"/>
          </a:xfrm>
        </p:grpSpPr>
        <p:sp>
          <p:nvSpPr>
            <p:cNvPr id="4389" name="Google Shape;4389;p3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3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36"/>
          <p:cNvGrpSpPr/>
          <p:nvPr/>
        </p:nvGrpSpPr>
        <p:grpSpPr>
          <a:xfrm>
            <a:off x="7768638" y="1673056"/>
            <a:ext cx="347715" cy="351155"/>
            <a:chOff x="-59100700" y="1911950"/>
            <a:chExt cx="315875" cy="319000"/>
          </a:xfrm>
        </p:grpSpPr>
        <p:sp>
          <p:nvSpPr>
            <p:cNvPr id="4392" name="Google Shape;4392;p3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3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3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3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3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3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3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3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3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3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36"/>
          <p:cNvGrpSpPr/>
          <p:nvPr/>
        </p:nvGrpSpPr>
        <p:grpSpPr>
          <a:xfrm>
            <a:off x="2694871" y="1674459"/>
            <a:ext cx="361558" cy="348348"/>
            <a:chOff x="-63665750" y="1914325"/>
            <a:chExt cx="328450" cy="316450"/>
          </a:xfrm>
        </p:grpSpPr>
        <p:sp>
          <p:nvSpPr>
            <p:cNvPr id="4403" name="Google Shape;4403;p3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3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5" name="Google Shape;4405;p36"/>
          <p:cNvGrpSpPr/>
          <p:nvPr/>
        </p:nvGrpSpPr>
        <p:grpSpPr>
          <a:xfrm>
            <a:off x="2699632" y="2077985"/>
            <a:ext cx="352036" cy="350742"/>
            <a:chOff x="-63666550" y="2278975"/>
            <a:chExt cx="319800" cy="318625"/>
          </a:xfrm>
        </p:grpSpPr>
        <p:sp>
          <p:nvSpPr>
            <p:cNvPr id="4406" name="Google Shape;4406;p3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3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36"/>
          <p:cNvGrpSpPr/>
          <p:nvPr/>
        </p:nvGrpSpPr>
        <p:grpSpPr>
          <a:xfrm>
            <a:off x="2697031" y="2481690"/>
            <a:ext cx="357237" cy="349642"/>
            <a:chOff x="-63669700" y="2646600"/>
            <a:chExt cx="324525" cy="317625"/>
          </a:xfrm>
        </p:grpSpPr>
        <p:sp>
          <p:nvSpPr>
            <p:cNvPr id="4409" name="Google Shape;4409;p3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3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36"/>
          <p:cNvGrpSpPr/>
          <p:nvPr/>
        </p:nvGrpSpPr>
        <p:grpSpPr>
          <a:xfrm>
            <a:off x="4806228" y="1674129"/>
            <a:ext cx="348568" cy="349009"/>
            <a:chOff x="-61784125" y="1931250"/>
            <a:chExt cx="316650" cy="317050"/>
          </a:xfrm>
        </p:grpSpPr>
        <p:sp>
          <p:nvSpPr>
            <p:cNvPr id="4412" name="Google Shape;4412;p3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3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3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3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6" name="Google Shape;4416;p36"/>
          <p:cNvGrpSpPr/>
          <p:nvPr/>
        </p:nvGrpSpPr>
        <p:grpSpPr>
          <a:xfrm>
            <a:off x="4806228" y="2079072"/>
            <a:ext cx="348568" cy="348568"/>
            <a:chOff x="-61783350" y="2297100"/>
            <a:chExt cx="316650" cy="316650"/>
          </a:xfrm>
        </p:grpSpPr>
        <p:sp>
          <p:nvSpPr>
            <p:cNvPr id="4417" name="Google Shape;4417;p3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3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9" name="Google Shape;4419;p36"/>
          <p:cNvGrpSpPr/>
          <p:nvPr/>
        </p:nvGrpSpPr>
        <p:grpSpPr>
          <a:xfrm>
            <a:off x="4806228" y="2480781"/>
            <a:ext cx="348568" cy="351458"/>
            <a:chOff x="-61782550" y="2664925"/>
            <a:chExt cx="316650" cy="319275"/>
          </a:xfrm>
        </p:grpSpPr>
        <p:sp>
          <p:nvSpPr>
            <p:cNvPr id="4420" name="Google Shape;4420;p3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3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3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3" name="Google Shape;4423;p36"/>
          <p:cNvGrpSpPr/>
          <p:nvPr/>
        </p:nvGrpSpPr>
        <p:grpSpPr>
          <a:xfrm>
            <a:off x="6920631" y="1682426"/>
            <a:ext cx="349421" cy="332414"/>
            <a:chOff x="-59889100" y="1945025"/>
            <a:chExt cx="317425" cy="301975"/>
          </a:xfrm>
        </p:grpSpPr>
        <p:sp>
          <p:nvSpPr>
            <p:cNvPr id="4424" name="Google Shape;4424;p3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3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3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3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8" name="Google Shape;4428;p36"/>
          <p:cNvSpPr/>
          <p:nvPr/>
        </p:nvSpPr>
        <p:spPr>
          <a:xfrm>
            <a:off x="6918333" y="2116860"/>
            <a:ext cx="350302" cy="27313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9" name="Google Shape;4429;p36"/>
          <p:cNvGrpSpPr/>
          <p:nvPr/>
        </p:nvGrpSpPr>
        <p:grpSpPr>
          <a:xfrm>
            <a:off x="6919764" y="2482611"/>
            <a:ext cx="351155" cy="347798"/>
            <a:chOff x="-59889100" y="2671925"/>
            <a:chExt cx="319000" cy="315950"/>
          </a:xfrm>
        </p:grpSpPr>
        <p:sp>
          <p:nvSpPr>
            <p:cNvPr id="4430" name="Google Shape;4430;p3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3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3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3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36"/>
          <p:cNvGrpSpPr/>
          <p:nvPr/>
        </p:nvGrpSpPr>
        <p:grpSpPr>
          <a:xfrm>
            <a:off x="7767785" y="2079072"/>
            <a:ext cx="349421" cy="348568"/>
            <a:chOff x="-59092025" y="2296300"/>
            <a:chExt cx="317425" cy="316650"/>
          </a:xfrm>
        </p:grpSpPr>
        <p:sp>
          <p:nvSpPr>
            <p:cNvPr id="4435" name="Google Shape;4435;p3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3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7" name="Google Shape;4437;p36"/>
          <p:cNvSpPr/>
          <p:nvPr/>
        </p:nvSpPr>
        <p:spPr>
          <a:xfrm>
            <a:off x="1010400" y="3043597"/>
            <a:ext cx="349421" cy="348568"/>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8" name="Google Shape;4438;p36"/>
          <p:cNvGrpSpPr/>
          <p:nvPr/>
        </p:nvGrpSpPr>
        <p:grpSpPr>
          <a:xfrm>
            <a:off x="1012422" y="3464550"/>
            <a:ext cx="349421" cy="349421"/>
            <a:chOff x="-65145700" y="3727425"/>
            <a:chExt cx="317425" cy="317425"/>
          </a:xfrm>
        </p:grpSpPr>
        <p:sp>
          <p:nvSpPr>
            <p:cNvPr id="4439" name="Google Shape;4439;p36"/>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36"/>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1" name="Google Shape;4441;p36"/>
          <p:cNvGrpSpPr/>
          <p:nvPr/>
        </p:nvGrpSpPr>
        <p:grpSpPr>
          <a:xfrm>
            <a:off x="1015463" y="3872630"/>
            <a:ext cx="343340" cy="349421"/>
            <a:chOff x="-65144125" y="4094450"/>
            <a:chExt cx="311900" cy="317425"/>
          </a:xfrm>
        </p:grpSpPr>
        <p:sp>
          <p:nvSpPr>
            <p:cNvPr id="4442" name="Google Shape;4442;p36"/>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36"/>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36"/>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5" name="Google Shape;4445;p36"/>
          <p:cNvSpPr/>
          <p:nvPr/>
        </p:nvSpPr>
        <p:spPr>
          <a:xfrm>
            <a:off x="3110777" y="3042290"/>
            <a:ext cx="351155" cy="351183"/>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6" name="Google Shape;4446;p36"/>
          <p:cNvGrpSpPr/>
          <p:nvPr/>
        </p:nvGrpSpPr>
        <p:grpSpPr>
          <a:xfrm>
            <a:off x="3111996" y="3464178"/>
            <a:ext cx="352641" cy="350164"/>
            <a:chOff x="-63250675" y="3744075"/>
            <a:chExt cx="320350" cy="318100"/>
          </a:xfrm>
        </p:grpSpPr>
        <p:sp>
          <p:nvSpPr>
            <p:cNvPr id="4447" name="Google Shape;4447;p36"/>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36"/>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36"/>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36"/>
          <p:cNvGrpSpPr/>
          <p:nvPr/>
        </p:nvGrpSpPr>
        <p:grpSpPr>
          <a:xfrm>
            <a:off x="3113606" y="3872630"/>
            <a:ext cx="349421" cy="349421"/>
            <a:chOff x="-63250675" y="4110200"/>
            <a:chExt cx="317425" cy="317425"/>
          </a:xfrm>
        </p:grpSpPr>
        <p:sp>
          <p:nvSpPr>
            <p:cNvPr id="4451" name="Google Shape;4451;p36"/>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36"/>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36"/>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36"/>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36"/>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36"/>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36"/>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36"/>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36"/>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0" name="Google Shape;4460;p36"/>
          <p:cNvGrpSpPr/>
          <p:nvPr/>
        </p:nvGrpSpPr>
        <p:grpSpPr>
          <a:xfrm>
            <a:off x="5238653" y="3047071"/>
            <a:ext cx="341633" cy="341413"/>
            <a:chOff x="-61351725" y="3372400"/>
            <a:chExt cx="310350" cy="310150"/>
          </a:xfrm>
        </p:grpSpPr>
        <p:sp>
          <p:nvSpPr>
            <p:cNvPr id="4461" name="Google Shape;4461;p36"/>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36"/>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36"/>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4" name="Google Shape;4464;p36"/>
          <p:cNvGrpSpPr/>
          <p:nvPr/>
        </p:nvGrpSpPr>
        <p:grpSpPr>
          <a:xfrm>
            <a:off x="5235185" y="3480594"/>
            <a:ext cx="348568" cy="317333"/>
            <a:chOff x="-61354875" y="3751050"/>
            <a:chExt cx="316650" cy="288275"/>
          </a:xfrm>
        </p:grpSpPr>
        <p:sp>
          <p:nvSpPr>
            <p:cNvPr id="4465" name="Google Shape;4465;p36"/>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36"/>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36"/>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36"/>
          <p:cNvGrpSpPr/>
          <p:nvPr/>
        </p:nvGrpSpPr>
        <p:grpSpPr>
          <a:xfrm>
            <a:off x="5235185" y="3872616"/>
            <a:ext cx="348568" cy="349449"/>
            <a:chOff x="-61354875" y="4101525"/>
            <a:chExt cx="316650" cy="317450"/>
          </a:xfrm>
        </p:grpSpPr>
        <p:sp>
          <p:nvSpPr>
            <p:cNvPr id="4469" name="Google Shape;4469;p3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3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1" name="Google Shape;4471;p36"/>
          <p:cNvGrpSpPr/>
          <p:nvPr/>
        </p:nvGrpSpPr>
        <p:grpSpPr>
          <a:xfrm>
            <a:off x="7343960" y="3043811"/>
            <a:ext cx="350275" cy="347935"/>
            <a:chOff x="-59470075" y="3308975"/>
            <a:chExt cx="318200" cy="316075"/>
          </a:xfrm>
        </p:grpSpPr>
        <p:sp>
          <p:nvSpPr>
            <p:cNvPr id="4472" name="Google Shape;4472;p36"/>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36"/>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36"/>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36"/>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36"/>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36"/>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36"/>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36"/>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36"/>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1" name="Google Shape;4481;p36"/>
          <p:cNvGrpSpPr/>
          <p:nvPr/>
        </p:nvGrpSpPr>
        <p:grpSpPr>
          <a:xfrm>
            <a:off x="1436496" y="3044291"/>
            <a:ext cx="349421" cy="346972"/>
            <a:chOff x="-64781025" y="3361050"/>
            <a:chExt cx="317425" cy="315200"/>
          </a:xfrm>
        </p:grpSpPr>
        <p:sp>
          <p:nvSpPr>
            <p:cNvPr id="4482" name="Google Shape;4482;p3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3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3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3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6" name="Google Shape;4486;p36"/>
          <p:cNvSpPr/>
          <p:nvPr/>
        </p:nvSpPr>
        <p:spPr>
          <a:xfrm>
            <a:off x="1434487" y="3465532"/>
            <a:ext cx="349421" cy="34768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36"/>
          <p:cNvSpPr/>
          <p:nvPr/>
        </p:nvSpPr>
        <p:spPr>
          <a:xfrm>
            <a:off x="1460494" y="3872756"/>
            <a:ext cx="297409" cy="34942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36"/>
          <p:cNvSpPr/>
          <p:nvPr/>
        </p:nvSpPr>
        <p:spPr>
          <a:xfrm>
            <a:off x="3539685" y="3081754"/>
            <a:ext cx="348541" cy="2722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9" name="Google Shape;4489;p36"/>
          <p:cNvGrpSpPr/>
          <p:nvPr/>
        </p:nvGrpSpPr>
        <p:grpSpPr>
          <a:xfrm>
            <a:off x="3533821" y="3464288"/>
            <a:ext cx="364172" cy="349944"/>
            <a:chOff x="-62890750" y="3747425"/>
            <a:chExt cx="330825" cy="317900"/>
          </a:xfrm>
        </p:grpSpPr>
        <p:sp>
          <p:nvSpPr>
            <p:cNvPr id="4490" name="Google Shape;4490;p36"/>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36"/>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36"/>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36"/>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36"/>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36"/>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36"/>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36"/>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36"/>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36"/>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36"/>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36"/>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36"/>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36"/>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4" name="Google Shape;4504;p36"/>
          <p:cNvGrpSpPr/>
          <p:nvPr/>
        </p:nvGrpSpPr>
        <p:grpSpPr>
          <a:xfrm>
            <a:off x="3541196" y="3873056"/>
            <a:ext cx="349421" cy="348568"/>
            <a:chOff x="-62884425" y="4111775"/>
            <a:chExt cx="317425" cy="316650"/>
          </a:xfrm>
        </p:grpSpPr>
        <p:sp>
          <p:nvSpPr>
            <p:cNvPr id="4505" name="Google Shape;4505;p3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3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36"/>
          <p:cNvGrpSpPr/>
          <p:nvPr/>
        </p:nvGrpSpPr>
        <p:grpSpPr>
          <a:xfrm>
            <a:off x="5660141" y="3046520"/>
            <a:ext cx="347688" cy="342514"/>
            <a:chOff x="-60991775" y="3376900"/>
            <a:chExt cx="315850" cy="311150"/>
          </a:xfrm>
        </p:grpSpPr>
        <p:sp>
          <p:nvSpPr>
            <p:cNvPr id="4508" name="Google Shape;4508;p36"/>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36"/>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36"/>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1" name="Google Shape;4511;p36"/>
          <p:cNvGrpSpPr/>
          <p:nvPr/>
        </p:nvGrpSpPr>
        <p:grpSpPr>
          <a:xfrm>
            <a:off x="5659701" y="3468443"/>
            <a:ext cx="348568" cy="341633"/>
            <a:chOff x="-60988625" y="3740800"/>
            <a:chExt cx="316650" cy="310350"/>
          </a:xfrm>
        </p:grpSpPr>
        <p:sp>
          <p:nvSpPr>
            <p:cNvPr id="4512" name="Google Shape;4512;p36"/>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36"/>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36"/>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5" name="Google Shape;4515;p36"/>
          <p:cNvGrpSpPr/>
          <p:nvPr/>
        </p:nvGrpSpPr>
        <p:grpSpPr>
          <a:xfrm>
            <a:off x="5659701" y="3873607"/>
            <a:ext cx="348568" cy="347468"/>
            <a:chOff x="-60987850" y="4100950"/>
            <a:chExt cx="316650" cy="315650"/>
          </a:xfrm>
        </p:grpSpPr>
        <p:sp>
          <p:nvSpPr>
            <p:cNvPr id="4516" name="Google Shape;4516;p3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3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3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3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3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1" name="Google Shape;4521;p36"/>
          <p:cNvGrpSpPr/>
          <p:nvPr/>
        </p:nvGrpSpPr>
        <p:grpSpPr>
          <a:xfrm>
            <a:off x="7343519" y="3469311"/>
            <a:ext cx="351155" cy="339900"/>
            <a:chOff x="-59447250" y="3706150"/>
            <a:chExt cx="319000" cy="308775"/>
          </a:xfrm>
        </p:grpSpPr>
        <p:sp>
          <p:nvSpPr>
            <p:cNvPr id="4522" name="Google Shape;4522;p36"/>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36"/>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36"/>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36"/>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36"/>
          <p:cNvGrpSpPr/>
          <p:nvPr/>
        </p:nvGrpSpPr>
        <p:grpSpPr>
          <a:xfrm>
            <a:off x="1857821" y="3044511"/>
            <a:ext cx="350302" cy="346532"/>
            <a:chOff x="-64406125" y="3362225"/>
            <a:chExt cx="318225" cy="314800"/>
          </a:xfrm>
        </p:grpSpPr>
        <p:sp>
          <p:nvSpPr>
            <p:cNvPr id="4527" name="Google Shape;4527;p36"/>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36"/>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9" name="Google Shape;4529;p36"/>
          <p:cNvSpPr/>
          <p:nvPr/>
        </p:nvSpPr>
        <p:spPr>
          <a:xfrm>
            <a:off x="1916080" y="3464665"/>
            <a:ext cx="229792" cy="34942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0" name="Google Shape;4530;p36"/>
          <p:cNvGrpSpPr/>
          <p:nvPr/>
        </p:nvGrpSpPr>
        <p:grpSpPr>
          <a:xfrm>
            <a:off x="1858262" y="3873057"/>
            <a:ext cx="349421" cy="348568"/>
            <a:chOff x="-64410850" y="4094450"/>
            <a:chExt cx="317425" cy="316650"/>
          </a:xfrm>
        </p:grpSpPr>
        <p:sp>
          <p:nvSpPr>
            <p:cNvPr id="4531" name="Google Shape;4531;p3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3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3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4" name="Google Shape;4534;p36"/>
          <p:cNvSpPr/>
          <p:nvPr/>
        </p:nvSpPr>
        <p:spPr>
          <a:xfrm>
            <a:off x="3991648" y="3043074"/>
            <a:ext cx="304344" cy="349614"/>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5" name="Google Shape;4535;p36"/>
          <p:cNvGrpSpPr/>
          <p:nvPr/>
        </p:nvGrpSpPr>
        <p:grpSpPr>
          <a:xfrm>
            <a:off x="3971901" y="3464013"/>
            <a:ext cx="347715" cy="350495"/>
            <a:chOff x="-62516625" y="3743175"/>
            <a:chExt cx="315875" cy="318400"/>
          </a:xfrm>
        </p:grpSpPr>
        <p:sp>
          <p:nvSpPr>
            <p:cNvPr id="4536" name="Google Shape;4536;p36"/>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36"/>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8" name="Google Shape;4538;p36"/>
          <p:cNvGrpSpPr/>
          <p:nvPr/>
        </p:nvGrpSpPr>
        <p:grpSpPr>
          <a:xfrm>
            <a:off x="3978410" y="3892128"/>
            <a:ext cx="334698" cy="310426"/>
            <a:chOff x="-62511900" y="4129100"/>
            <a:chExt cx="304050" cy="282000"/>
          </a:xfrm>
        </p:grpSpPr>
        <p:sp>
          <p:nvSpPr>
            <p:cNvPr id="4539" name="Google Shape;4539;p36"/>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36"/>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36"/>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36"/>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36"/>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4" name="Google Shape;4544;p36"/>
          <p:cNvGrpSpPr/>
          <p:nvPr/>
        </p:nvGrpSpPr>
        <p:grpSpPr>
          <a:xfrm>
            <a:off x="6102576" y="3043066"/>
            <a:ext cx="295675" cy="349421"/>
            <a:chOff x="-60597975" y="3367475"/>
            <a:chExt cx="268600" cy="317425"/>
          </a:xfrm>
        </p:grpSpPr>
        <p:sp>
          <p:nvSpPr>
            <p:cNvPr id="4545" name="Google Shape;4545;p36"/>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36"/>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36"/>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36"/>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36"/>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0" name="Google Shape;4550;p36"/>
          <p:cNvSpPr/>
          <p:nvPr/>
        </p:nvSpPr>
        <p:spPr>
          <a:xfrm>
            <a:off x="6072955" y="3465738"/>
            <a:ext cx="351155" cy="34727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1" name="Google Shape;4551;p36"/>
          <p:cNvGrpSpPr/>
          <p:nvPr/>
        </p:nvGrpSpPr>
        <p:grpSpPr>
          <a:xfrm>
            <a:off x="6076129" y="3922482"/>
            <a:ext cx="348568" cy="249716"/>
            <a:chOff x="-60621600" y="4145650"/>
            <a:chExt cx="316650" cy="226850"/>
          </a:xfrm>
        </p:grpSpPr>
        <p:sp>
          <p:nvSpPr>
            <p:cNvPr id="4552" name="Google Shape;4552;p36"/>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36"/>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36"/>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5" name="Google Shape;4555;p36"/>
          <p:cNvGrpSpPr/>
          <p:nvPr/>
        </p:nvGrpSpPr>
        <p:grpSpPr>
          <a:xfrm>
            <a:off x="7347852" y="3873484"/>
            <a:ext cx="342486" cy="347715"/>
            <a:chOff x="-59400775" y="4084200"/>
            <a:chExt cx="311125" cy="315875"/>
          </a:xfrm>
        </p:grpSpPr>
        <p:sp>
          <p:nvSpPr>
            <p:cNvPr id="4556" name="Google Shape;4556;p36"/>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36"/>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36"/>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36"/>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36"/>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36"/>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2" name="Google Shape;4562;p36"/>
          <p:cNvGrpSpPr/>
          <p:nvPr/>
        </p:nvGrpSpPr>
        <p:grpSpPr>
          <a:xfrm>
            <a:off x="2276375" y="3043493"/>
            <a:ext cx="347688" cy="348568"/>
            <a:chOff x="-64044600" y="3360375"/>
            <a:chExt cx="315850" cy="316650"/>
          </a:xfrm>
        </p:grpSpPr>
        <p:sp>
          <p:nvSpPr>
            <p:cNvPr id="4563" name="Google Shape;4563;p36"/>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36"/>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36"/>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6" name="Google Shape;4566;p36"/>
          <p:cNvGrpSpPr/>
          <p:nvPr/>
        </p:nvGrpSpPr>
        <p:grpSpPr>
          <a:xfrm>
            <a:off x="2301514" y="3464550"/>
            <a:ext cx="297409" cy="349421"/>
            <a:chOff x="-64022550" y="3727425"/>
            <a:chExt cx="270175" cy="317425"/>
          </a:xfrm>
        </p:grpSpPr>
        <p:sp>
          <p:nvSpPr>
            <p:cNvPr id="4567" name="Google Shape;4567;p36"/>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36"/>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36"/>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0" name="Google Shape;4570;p36"/>
          <p:cNvGrpSpPr/>
          <p:nvPr/>
        </p:nvGrpSpPr>
        <p:grpSpPr>
          <a:xfrm>
            <a:off x="2324480" y="3872616"/>
            <a:ext cx="251478" cy="349449"/>
            <a:chOff x="-64001300" y="4093650"/>
            <a:chExt cx="228450" cy="317450"/>
          </a:xfrm>
        </p:grpSpPr>
        <p:sp>
          <p:nvSpPr>
            <p:cNvPr id="4571" name="Google Shape;4571;p36"/>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36"/>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36"/>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36"/>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5" name="Google Shape;4575;p36"/>
          <p:cNvGrpSpPr/>
          <p:nvPr/>
        </p:nvGrpSpPr>
        <p:grpSpPr>
          <a:xfrm>
            <a:off x="4392400" y="3043438"/>
            <a:ext cx="342486" cy="348678"/>
            <a:chOff x="-62148800" y="3377700"/>
            <a:chExt cx="311125" cy="316750"/>
          </a:xfrm>
        </p:grpSpPr>
        <p:sp>
          <p:nvSpPr>
            <p:cNvPr id="4576" name="Google Shape;4576;p3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3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36"/>
          <p:cNvGrpSpPr/>
          <p:nvPr/>
        </p:nvGrpSpPr>
        <p:grpSpPr>
          <a:xfrm>
            <a:off x="4388506" y="3464535"/>
            <a:ext cx="350275" cy="349449"/>
            <a:chOff x="-62154300" y="3743950"/>
            <a:chExt cx="318200" cy="317450"/>
          </a:xfrm>
        </p:grpSpPr>
        <p:sp>
          <p:nvSpPr>
            <p:cNvPr id="4579" name="Google Shape;4579;p36"/>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36"/>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1" name="Google Shape;4581;p36"/>
          <p:cNvGrpSpPr/>
          <p:nvPr/>
        </p:nvGrpSpPr>
        <p:grpSpPr>
          <a:xfrm>
            <a:off x="4388493" y="3873056"/>
            <a:ext cx="350302" cy="348568"/>
            <a:chOff x="-62151950" y="4111775"/>
            <a:chExt cx="318225" cy="316650"/>
          </a:xfrm>
        </p:grpSpPr>
        <p:sp>
          <p:nvSpPr>
            <p:cNvPr id="4582" name="Google Shape;4582;p3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3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3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3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6" name="Google Shape;4586;p36"/>
          <p:cNvGrpSpPr/>
          <p:nvPr/>
        </p:nvGrpSpPr>
        <p:grpSpPr>
          <a:xfrm>
            <a:off x="6499351" y="3042984"/>
            <a:ext cx="350275" cy="349587"/>
            <a:chOff x="-60254550" y="3367325"/>
            <a:chExt cx="318200" cy="317575"/>
          </a:xfrm>
        </p:grpSpPr>
        <p:sp>
          <p:nvSpPr>
            <p:cNvPr id="4587" name="Google Shape;4587;p3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3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3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3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1" name="Google Shape;4591;p36"/>
          <p:cNvGrpSpPr/>
          <p:nvPr/>
        </p:nvGrpSpPr>
        <p:grpSpPr>
          <a:xfrm>
            <a:off x="6500204" y="3465031"/>
            <a:ext cx="348568" cy="348458"/>
            <a:chOff x="-60255350" y="3733825"/>
            <a:chExt cx="316650" cy="316550"/>
          </a:xfrm>
        </p:grpSpPr>
        <p:sp>
          <p:nvSpPr>
            <p:cNvPr id="4592" name="Google Shape;4592;p3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3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3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3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3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3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3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9" name="Google Shape;4599;p36"/>
          <p:cNvGrpSpPr/>
          <p:nvPr/>
        </p:nvGrpSpPr>
        <p:grpSpPr>
          <a:xfrm>
            <a:off x="6526651" y="3873483"/>
            <a:ext cx="295675" cy="347715"/>
            <a:chOff x="-60232500" y="4101525"/>
            <a:chExt cx="268600" cy="315875"/>
          </a:xfrm>
        </p:grpSpPr>
        <p:sp>
          <p:nvSpPr>
            <p:cNvPr id="4600" name="Google Shape;4600;p36"/>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36"/>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2" name="Google Shape;4602;p36"/>
          <p:cNvSpPr/>
          <p:nvPr/>
        </p:nvSpPr>
        <p:spPr>
          <a:xfrm>
            <a:off x="7766392" y="3043157"/>
            <a:ext cx="348541" cy="349449"/>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3" name="Google Shape;4603;p36"/>
          <p:cNvGrpSpPr/>
          <p:nvPr/>
        </p:nvGrpSpPr>
        <p:grpSpPr>
          <a:xfrm>
            <a:off x="2700499" y="3043493"/>
            <a:ext cx="350302" cy="348568"/>
            <a:chOff x="-63679950" y="3360375"/>
            <a:chExt cx="318225" cy="316650"/>
          </a:xfrm>
        </p:grpSpPr>
        <p:sp>
          <p:nvSpPr>
            <p:cNvPr id="4604" name="Google Shape;4604;p36"/>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36"/>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36"/>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36"/>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8" name="Google Shape;4608;p36"/>
          <p:cNvSpPr/>
          <p:nvPr/>
        </p:nvSpPr>
        <p:spPr>
          <a:xfrm>
            <a:off x="2697656" y="3464445"/>
            <a:ext cx="352036" cy="349862"/>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9" name="Google Shape;4609;p36"/>
          <p:cNvGrpSpPr/>
          <p:nvPr/>
        </p:nvGrpSpPr>
        <p:grpSpPr>
          <a:xfrm>
            <a:off x="2699192" y="3872506"/>
            <a:ext cx="352916" cy="349669"/>
            <a:chOff x="-63679950" y="4093450"/>
            <a:chExt cx="320600" cy="317650"/>
          </a:xfrm>
        </p:grpSpPr>
        <p:sp>
          <p:nvSpPr>
            <p:cNvPr id="4610" name="Google Shape;4610;p36"/>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36"/>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36"/>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3" name="Google Shape;4613;p36"/>
          <p:cNvGrpSpPr/>
          <p:nvPr/>
        </p:nvGrpSpPr>
        <p:grpSpPr>
          <a:xfrm>
            <a:off x="4806228" y="3043052"/>
            <a:ext cx="348568" cy="349449"/>
            <a:chOff x="-61784125" y="3377700"/>
            <a:chExt cx="316650" cy="317450"/>
          </a:xfrm>
        </p:grpSpPr>
        <p:sp>
          <p:nvSpPr>
            <p:cNvPr id="4614" name="Google Shape;4614;p36"/>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36"/>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36"/>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36"/>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36"/>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36"/>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36"/>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36"/>
          <p:cNvGrpSpPr/>
          <p:nvPr/>
        </p:nvGrpSpPr>
        <p:grpSpPr>
          <a:xfrm>
            <a:off x="4806228" y="3464535"/>
            <a:ext cx="348568" cy="349449"/>
            <a:chOff x="-61783350" y="3743950"/>
            <a:chExt cx="316650" cy="317450"/>
          </a:xfrm>
        </p:grpSpPr>
        <p:sp>
          <p:nvSpPr>
            <p:cNvPr id="4622" name="Google Shape;4622;p3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3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4" name="Google Shape;4624;p36"/>
          <p:cNvSpPr/>
          <p:nvPr/>
        </p:nvSpPr>
        <p:spPr>
          <a:xfrm>
            <a:off x="4804311" y="3873032"/>
            <a:ext cx="348568" cy="348871"/>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36"/>
          <p:cNvSpPr/>
          <p:nvPr/>
        </p:nvSpPr>
        <p:spPr>
          <a:xfrm>
            <a:off x="6919200" y="3052541"/>
            <a:ext cx="348568" cy="330680"/>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36"/>
          <p:cNvSpPr/>
          <p:nvPr/>
        </p:nvSpPr>
        <p:spPr>
          <a:xfrm>
            <a:off x="6918333" y="3502808"/>
            <a:ext cx="350302" cy="273136"/>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7" name="Google Shape;4627;p36"/>
          <p:cNvGrpSpPr/>
          <p:nvPr/>
        </p:nvGrpSpPr>
        <p:grpSpPr>
          <a:xfrm>
            <a:off x="6919750" y="3873868"/>
            <a:ext cx="351183" cy="346945"/>
            <a:chOff x="-59869425" y="4102225"/>
            <a:chExt cx="319025" cy="315175"/>
          </a:xfrm>
        </p:grpSpPr>
        <p:sp>
          <p:nvSpPr>
            <p:cNvPr id="4628" name="Google Shape;4628;p3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3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3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3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2" name="Google Shape;4632;p36"/>
          <p:cNvGrpSpPr/>
          <p:nvPr/>
        </p:nvGrpSpPr>
        <p:grpSpPr>
          <a:xfrm>
            <a:off x="7768209" y="3465403"/>
            <a:ext cx="348568" cy="347715"/>
            <a:chOff x="-59029025" y="3711650"/>
            <a:chExt cx="316650" cy="315875"/>
          </a:xfrm>
        </p:grpSpPr>
        <p:sp>
          <p:nvSpPr>
            <p:cNvPr id="4633" name="Google Shape;4633;p36"/>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36"/>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36"/>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36"/>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36"/>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36"/>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36"/>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4643" name="Shape 4643"/>
        <p:cNvGrpSpPr/>
        <p:nvPr/>
      </p:nvGrpSpPr>
      <p:grpSpPr>
        <a:xfrm>
          <a:off x="0" y="0"/>
          <a:ext cx="0" cy="0"/>
          <a:chOff x="0" y="0"/>
          <a:chExt cx="0" cy="0"/>
        </a:xfrm>
      </p:grpSpPr>
      <p:sp>
        <p:nvSpPr>
          <p:cNvPr id="4644" name="Google Shape;4644;p3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4645" name="Google Shape;4645;p37"/>
          <p:cNvGrpSpPr/>
          <p:nvPr/>
        </p:nvGrpSpPr>
        <p:grpSpPr>
          <a:xfrm>
            <a:off x="1095363" y="1685939"/>
            <a:ext cx="336332" cy="336332"/>
            <a:chOff x="-57970450" y="1903275"/>
            <a:chExt cx="318225" cy="318225"/>
          </a:xfrm>
        </p:grpSpPr>
        <p:sp>
          <p:nvSpPr>
            <p:cNvPr id="4646" name="Google Shape;4646;p3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3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3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3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0" name="Google Shape;4650;p37"/>
          <p:cNvGrpSpPr/>
          <p:nvPr/>
        </p:nvGrpSpPr>
        <p:grpSpPr>
          <a:xfrm>
            <a:off x="1115761" y="2101328"/>
            <a:ext cx="295536" cy="334667"/>
            <a:chOff x="-57950750" y="2296300"/>
            <a:chExt cx="279625" cy="316650"/>
          </a:xfrm>
        </p:grpSpPr>
        <p:sp>
          <p:nvSpPr>
            <p:cNvPr id="4651" name="Google Shape;4651;p3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3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3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3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5" name="Google Shape;4655;p37"/>
          <p:cNvGrpSpPr/>
          <p:nvPr/>
        </p:nvGrpSpPr>
        <p:grpSpPr>
          <a:xfrm>
            <a:off x="1095469" y="2515051"/>
            <a:ext cx="336121" cy="335513"/>
            <a:chOff x="-57969675" y="2687750"/>
            <a:chExt cx="318025" cy="317450"/>
          </a:xfrm>
        </p:grpSpPr>
        <p:sp>
          <p:nvSpPr>
            <p:cNvPr id="4656" name="Google Shape;4656;p3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3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3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3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0" name="Google Shape;4660;p37"/>
          <p:cNvGrpSpPr/>
          <p:nvPr/>
        </p:nvGrpSpPr>
        <p:grpSpPr>
          <a:xfrm>
            <a:off x="3153180" y="1685939"/>
            <a:ext cx="338842" cy="336332"/>
            <a:chOff x="-56012425" y="1903275"/>
            <a:chExt cx="320600" cy="318225"/>
          </a:xfrm>
        </p:grpSpPr>
        <p:sp>
          <p:nvSpPr>
            <p:cNvPr id="4661" name="Google Shape;4661;p3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3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3" name="Google Shape;4663;p37"/>
          <p:cNvGrpSpPr/>
          <p:nvPr/>
        </p:nvGrpSpPr>
        <p:grpSpPr>
          <a:xfrm>
            <a:off x="3154013" y="2099663"/>
            <a:ext cx="337178" cy="337178"/>
            <a:chOff x="-56010850" y="2294725"/>
            <a:chExt cx="319025" cy="319025"/>
          </a:xfrm>
        </p:grpSpPr>
        <p:sp>
          <p:nvSpPr>
            <p:cNvPr id="4664" name="Google Shape;4664;p3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3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3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3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8" name="Google Shape;4668;p37"/>
          <p:cNvGrpSpPr/>
          <p:nvPr/>
        </p:nvGrpSpPr>
        <p:grpSpPr>
          <a:xfrm>
            <a:off x="3154026" y="2514232"/>
            <a:ext cx="337151" cy="336332"/>
            <a:chOff x="-56010050" y="2686975"/>
            <a:chExt cx="319000" cy="318225"/>
          </a:xfrm>
        </p:grpSpPr>
        <p:sp>
          <p:nvSpPr>
            <p:cNvPr id="4669" name="Google Shape;4669;p3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3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3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3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37"/>
          <p:cNvGrpSpPr/>
          <p:nvPr/>
        </p:nvGrpSpPr>
        <p:grpSpPr>
          <a:xfrm>
            <a:off x="5231050" y="1685939"/>
            <a:ext cx="337178" cy="336332"/>
            <a:chOff x="-54081175" y="1903275"/>
            <a:chExt cx="319025" cy="318225"/>
          </a:xfrm>
        </p:grpSpPr>
        <p:sp>
          <p:nvSpPr>
            <p:cNvPr id="4674" name="Google Shape;4674;p3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3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37"/>
          <p:cNvGrpSpPr/>
          <p:nvPr/>
        </p:nvGrpSpPr>
        <p:grpSpPr>
          <a:xfrm>
            <a:off x="5251871" y="2101328"/>
            <a:ext cx="295536" cy="335513"/>
            <a:chOff x="-54063050" y="2296300"/>
            <a:chExt cx="279625" cy="317450"/>
          </a:xfrm>
        </p:grpSpPr>
        <p:sp>
          <p:nvSpPr>
            <p:cNvPr id="4677" name="Google Shape;4677;p3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3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3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3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1" name="Google Shape;4681;p37"/>
          <p:cNvGrpSpPr/>
          <p:nvPr/>
        </p:nvGrpSpPr>
        <p:grpSpPr>
          <a:xfrm>
            <a:off x="5251871" y="2512620"/>
            <a:ext cx="295536" cy="336279"/>
            <a:chOff x="-54061475" y="2685450"/>
            <a:chExt cx="279625" cy="318175"/>
          </a:xfrm>
        </p:grpSpPr>
        <p:sp>
          <p:nvSpPr>
            <p:cNvPr id="4682" name="Google Shape;4682;p3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3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3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3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6" name="Google Shape;4686;p37"/>
          <p:cNvGrpSpPr/>
          <p:nvPr/>
        </p:nvGrpSpPr>
        <p:grpSpPr>
          <a:xfrm>
            <a:off x="7350894" y="1695108"/>
            <a:ext cx="256404" cy="337151"/>
            <a:chOff x="-52074300" y="1911950"/>
            <a:chExt cx="242600" cy="319000"/>
          </a:xfrm>
        </p:grpSpPr>
        <p:sp>
          <p:nvSpPr>
            <p:cNvPr id="4687" name="Google Shape;4687;p3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3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3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3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1" name="Google Shape;4691;p37"/>
          <p:cNvGrpSpPr/>
          <p:nvPr/>
        </p:nvGrpSpPr>
        <p:grpSpPr>
          <a:xfrm>
            <a:off x="1495497" y="1686785"/>
            <a:ext cx="337178" cy="336332"/>
            <a:chOff x="-57578225" y="1904075"/>
            <a:chExt cx="319025" cy="318225"/>
          </a:xfrm>
        </p:grpSpPr>
        <p:sp>
          <p:nvSpPr>
            <p:cNvPr id="4692" name="Google Shape;4692;p3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3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3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3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37"/>
          <p:cNvGrpSpPr/>
          <p:nvPr/>
        </p:nvGrpSpPr>
        <p:grpSpPr>
          <a:xfrm>
            <a:off x="1516317" y="2099663"/>
            <a:ext cx="295536" cy="336332"/>
            <a:chOff x="-57558525" y="2294725"/>
            <a:chExt cx="279625" cy="318225"/>
          </a:xfrm>
        </p:grpSpPr>
        <p:sp>
          <p:nvSpPr>
            <p:cNvPr id="4697" name="Google Shape;4697;p3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3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3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3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3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37"/>
          <p:cNvGrpSpPr/>
          <p:nvPr/>
        </p:nvGrpSpPr>
        <p:grpSpPr>
          <a:xfrm>
            <a:off x="1493832" y="2514232"/>
            <a:ext cx="340507" cy="337151"/>
            <a:chOff x="-57579800" y="2686975"/>
            <a:chExt cx="322175" cy="319000"/>
          </a:xfrm>
        </p:grpSpPr>
        <p:sp>
          <p:nvSpPr>
            <p:cNvPr id="4703" name="Google Shape;4703;p3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3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5" name="Google Shape;4705;p37"/>
          <p:cNvGrpSpPr/>
          <p:nvPr/>
        </p:nvGrpSpPr>
        <p:grpSpPr>
          <a:xfrm>
            <a:off x="3566071" y="2099663"/>
            <a:ext cx="342171" cy="336332"/>
            <a:chOff x="-55620975" y="2294725"/>
            <a:chExt cx="323750" cy="318225"/>
          </a:xfrm>
        </p:grpSpPr>
        <p:sp>
          <p:nvSpPr>
            <p:cNvPr id="4706" name="Google Shape;4706;p3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3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3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3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3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3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2" name="Google Shape;4712;p37"/>
          <p:cNvGrpSpPr/>
          <p:nvPr/>
        </p:nvGrpSpPr>
        <p:grpSpPr>
          <a:xfrm>
            <a:off x="3568159" y="2514153"/>
            <a:ext cx="337997" cy="336411"/>
            <a:chOff x="-55620175" y="2686900"/>
            <a:chExt cx="319800" cy="318300"/>
          </a:xfrm>
        </p:grpSpPr>
        <p:sp>
          <p:nvSpPr>
            <p:cNvPr id="4713" name="Google Shape;4713;p3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3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3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3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7" name="Google Shape;4717;p37"/>
          <p:cNvGrpSpPr/>
          <p:nvPr/>
        </p:nvGrpSpPr>
        <p:grpSpPr>
          <a:xfrm>
            <a:off x="5645619" y="1685939"/>
            <a:ext cx="337151" cy="336332"/>
            <a:chOff x="-53690500" y="1903275"/>
            <a:chExt cx="319000" cy="318225"/>
          </a:xfrm>
        </p:grpSpPr>
        <p:sp>
          <p:nvSpPr>
            <p:cNvPr id="4718" name="Google Shape;4718;p3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3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3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3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37"/>
          <p:cNvGrpSpPr/>
          <p:nvPr/>
        </p:nvGrpSpPr>
        <p:grpSpPr>
          <a:xfrm>
            <a:off x="5666427" y="2101328"/>
            <a:ext cx="295536" cy="334667"/>
            <a:chOff x="-53670800" y="2296300"/>
            <a:chExt cx="279625" cy="316650"/>
          </a:xfrm>
        </p:grpSpPr>
        <p:sp>
          <p:nvSpPr>
            <p:cNvPr id="4723" name="Google Shape;4723;p3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3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3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3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37"/>
          <p:cNvGrpSpPr/>
          <p:nvPr/>
        </p:nvGrpSpPr>
        <p:grpSpPr>
          <a:xfrm>
            <a:off x="5645619" y="2513809"/>
            <a:ext cx="337151" cy="336755"/>
            <a:chOff x="-53690500" y="2686575"/>
            <a:chExt cx="319000" cy="318625"/>
          </a:xfrm>
        </p:grpSpPr>
        <p:sp>
          <p:nvSpPr>
            <p:cNvPr id="4728" name="Google Shape;4728;p3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3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3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3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2" name="Google Shape;4732;p37"/>
          <p:cNvGrpSpPr/>
          <p:nvPr/>
        </p:nvGrpSpPr>
        <p:grpSpPr>
          <a:xfrm>
            <a:off x="7331315" y="2108964"/>
            <a:ext cx="295562" cy="336200"/>
            <a:chOff x="-52092425" y="2303525"/>
            <a:chExt cx="279650" cy="318100"/>
          </a:xfrm>
        </p:grpSpPr>
        <p:sp>
          <p:nvSpPr>
            <p:cNvPr id="4733" name="Google Shape;4733;p3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3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3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3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3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37"/>
          <p:cNvGrpSpPr/>
          <p:nvPr/>
        </p:nvGrpSpPr>
        <p:grpSpPr>
          <a:xfrm>
            <a:off x="1905365" y="1687604"/>
            <a:ext cx="338816" cy="336332"/>
            <a:chOff x="-57189125" y="1904850"/>
            <a:chExt cx="320575" cy="318225"/>
          </a:xfrm>
        </p:grpSpPr>
        <p:sp>
          <p:nvSpPr>
            <p:cNvPr id="4739" name="Google Shape;4739;p3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3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3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3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3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37"/>
          <p:cNvGrpSpPr/>
          <p:nvPr/>
        </p:nvGrpSpPr>
        <p:grpSpPr>
          <a:xfrm>
            <a:off x="1906197" y="2120484"/>
            <a:ext cx="337151" cy="294717"/>
            <a:chOff x="-57187550" y="2314425"/>
            <a:chExt cx="319000" cy="278850"/>
          </a:xfrm>
        </p:grpSpPr>
        <p:sp>
          <p:nvSpPr>
            <p:cNvPr id="4745" name="Google Shape;4745;p3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3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3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3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9" name="Google Shape;4749;p37"/>
          <p:cNvGrpSpPr/>
          <p:nvPr/>
        </p:nvGrpSpPr>
        <p:grpSpPr>
          <a:xfrm>
            <a:off x="1921997" y="2513598"/>
            <a:ext cx="305550" cy="336966"/>
            <a:chOff x="-57172600" y="2686375"/>
            <a:chExt cx="289100" cy="318825"/>
          </a:xfrm>
        </p:grpSpPr>
        <p:sp>
          <p:nvSpPr>
            <p:cNvPr id="4750" name="Google Shape;4750;p3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3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2" name="Google Shape;4752;p37"/>
          <p:cNvGrpSpPr/>
          <p:nvPr/>
        </p:nvGrpSpPr>
        <p:grpSpPr>
          <a:xfrm>
            <a:off x="3983124" y="1685939"/>
            <a:ext cx="336332" cy="334667"/>
            <a:chOff x="-55225575" y="1903275"/>
            <a:chExt cx="318225" cy="316650"/>
          </a:xfrm>
        </p:grpSpPr>
        <p:sp>
          <p:nvSpPr>
            <p:cNvPr id="4753" name="Google Shape;4753;p3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3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3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3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3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37"/>
          <p:cNvGrpSpPr/>
          <p:nvPr/>
        </p:nvGrpSpPr>
        <p:grpSpPr>
          <a:xfrm>
            <a:off x="3993535" y="2101328"/>
            <a:ext cx="315511" cy="334667"/>
            <a:chOff x="-55217700" y="2296300"/>
            <a:chExt cx="298525" cy="316650"/>
          </a:xfrm>
        </p:grpSpPr>
        <p:sp>
          <p:nvSpPr>
            <p:cNvPr id="4759" name="Google Shape;4759;p3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3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3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3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37"/>
          <p:cNvGrpSpPr/>
          <p:nvPr/>
        </p:nvGrpSpPr>
        <p:grpSpPr>
          <a:xfrm>
            <a:off x="3982292" y="2515897"/>
            <a:ext cx="337997" cy="334667"/>
            <a:chOff x="-55229525" y="2688550"/>
            <a:chExt cx="319800" cy="316650"/>
          </a:xfrm>
        </p:grpSpPr>
        <p:sp>
          <p:nvSpPr>
            <p:cNvPr id="4764" name="Google Shape;4764;p3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3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3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3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8" name="Google Shape;4768;p37"/>
          <p:cNvGrpSpPr/>
          <p:nvPr/>
        </p:nvGrpSpPr>
        <p:grpSpPr>
          <a:xfrm>
            <a:off x="6069304" y="1685939"/>
            <a:ext cx="315537" cy="336332"/>
            <a:chOff x="-53288825" y="1903275"/>
            <a:chExt cx="298550" cy="318225"/>
          </a:xfrm>
        </p:grpSpPr>
        <p:sp>
          <p:nvSpPr>
            <p:cNvPr id="4769" name="Google Shape;4769;p3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3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3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37"/>
          <p:cNvGrpSpPr/>
          <p:nvPr/>
        </p:nvGrpSpPr>
        <p:grpSpPr>
          <a:xfrm>
            <a:off x="6058484" y="2099663"/>
            <a:ext cx="337178" cy="336332"/>
            <a:chOff x="-53299850" y="2294725"/>
            <a:chExt cx="319025" cy="318225"/>
          </a:xfrm>
        </p:grpSpPr>
        <p:sp>
          <p:nvSpPr>
            <p:cNvPr id="4773" name="Google Shape;4773;p3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3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5" name="Google Shape;4775;p37"/>
          <p:cNvGrpSpPr/>
          <p:nvPr/>
        </p:nvGrpSpPr>
        <p:grpSpPr>
          <a:xfrm>
            <a:off x="6079715" y="2515051"/>
            <a:ext cx="294717" cy="335513"/>
            <a:chOff x="-53278575" y="2687750"/>
            <a:chExt cx="278850" cy="317450"/>
          </a:xfrm>
        </p:grpSpPr>
        <p:sp>
          <p:nvSpPr>
            <p:cNvPr id="4776" name="Google Shape;4776;p3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3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3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3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37"/>
          <p:cNvGrpSpPr/>
          <p:nvPr/>
        </p:nvGrpSpPr>
        <p:grpSpPr>
          <a:xfrm>
            <a:off x="7310508" y="2514760"/>
            <a:ext cx="337178" cy="337468"/>
            <a:chOff x="-52101875" y="2687475"/>
            <a:chExt cx="319025" cy="319300"/>
          </a:xfrm>
        </p:grpSpPr>
        <p:sp>
          <p:nvSpPr>
            <p:cNvPr id="4781" name="Google Shape;4781;p3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3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3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3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5" name="Google Shape;4785;p37"/>
          <p:cNvGrpSpPr/>
          <p:nvPr/>
        </p:nvGrpSpPr>
        <p:grpSpPr>
          <a:xfrm>
            <a:off x="2346261" y="1686785"/>
            <a:ext cx="295536" cy="336332"/>
            <a:chOff x="-56774050" y="1904075"/>
            <a:chExt cx="279625" cy="318225"/>
          </a:xfrm>
        </p:grpSpPr>
        <p:sp>
          <p:nvSpPr>
            <p:cNvPr id="4786" name="Google Shape;4786;p3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3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8" name="Google Shape;4788;p37"/>
          <p:cNvGrpSpPr/>
          <p:nvPr/>
        </p:nvGrpSpPr>
        <p:grpSpPr>
          <a:xfrm>
            <a:off x="2346261" y="2099663"/>
            <a:ext cx="295536" cy="336332"/>
            <a:chOff x="-56774850" y="2294725"/>
            <a:chExt cx="279625" cy="318225"/>
          </a:xfrm>
        </p:grpSpPr>
        <p:sp>
          <p:nvSpPr>
            <p:cNvPr id="4789" name="Google Shape;4789;p3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3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3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2" name="Google Shape;4792;p37"/>
          <p:cNvGrpSpPr/>
          <p:nvPr/>
        </p:nvGrpSpPr>
        <p:grpSpPr>
          <a:xfrm>
            <a:off x="2365827" y="2514232"/>
            <a:ext cx="256404" cy="335486"/>
            <a:chOff x="-56756725" y="2686975"/>
            <a:chExt cx="242600" cy="317425"/>
          </a:xfrm>
        </p:grpSpPr>
        <p:sp>
          <p:nvSpPr>
            <p:cNvPr id="4793" name="Google Shape;4793;p3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3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3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6" name="Google Shape;4796;p37"/>
          <p:cNvGrpSpPr/>
          <p:nvPr/>
        </p:nvGrpSpPr>
        <p:grpSpPr>
          <a:xfrm>
            <a:off x="4408328" y="1685939"/>
            <a:ext cx="314216" cy="337178"/>
            <a:chOff x="-54826975" y="1903275"/>
            <a:chExt cx="297300" cy="319025"/>
          </a:xfrm>
        </p:grpSpPr>
        <p:sp>
          <p:nvSpPr>
            <p:cNvPr id="4797" name="Google Shape;4797;p3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3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3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0" name="Google Shape;4800;p37"/>
          <p:cNvGrpSpPr/>
          <p:nvPr/>
        </p:nvGrpSpPr>
        <p:grpSpPr>
          <a:xfrm>
            <a:off x="4396861" y="2101328"/>
            <a:ext cx="337151" cy="334641"/>
            <a:chOff x="-54836500" y="2296300"/>
            <a:chExt cx="319000" cy="316625"/>
          </a:xfrm>
        </p:grpSpPr>
        <p:sp>
          <p:nvSpPr>
            <p:cNvPr id="4801" name="Google Shape;4801;p3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3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3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3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5" name="Google Shape;4805;p37"/>
          <p:cNvGrpSpPr/>
          <p:nvPr/>
        </p:nvGrpSpPr>
        <p:grpSpPr>
          <a:xfrm>
            <a:off x="4416836" y="2515051"/>
            <a:ext cx="297200" cy="336332"/>
            <a:chOff x="-54817600" y="2687750"/>
            <a:chExt cx="281200" cy="318225"/>
          </a:xfrm>
        </p:grpSpPr>
        <p:sp>
          <p:nvSpPr>
            <p:cNvPr id="4806" name="Google Shape;4806;p3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3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3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3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37"/>
          <p:cNvGrpSpPr/>
          <p:nvPr/>
        </p:nvGrpSpPr>
        <p:grpSpPr>
          <a:xfrm>
            <a:off x="6494706" y="1685939"/>
            <a:ext cx="295536" cy="334667"/>
            <a:chOff x="-52887125" y="1903275"/>
            <a:chExt cx="279625" cy="316650"/>
          </a:xfrm>
        </p:grpSpPr>
        <p:sp>
          <p:nvSpPr>
            <p:cNvPr id="4811" name="Google Shape;4811;p3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3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3" name="Google Shape;4813;p37"/>
          <p:cNvGrpSpPr/>
          <p:nvPr/>
        </p:nvGrpSpPr>
        <p:grpSpPr>
          <a:xfrm>
            <a:off x="6474731" y="2098844"/>
            <a:ext cx="335486" cy="337151"/>
            <a:chOff x="-52906025" y="2293950"/>
            <a:chExt cx="317425" cy="319000"/>
          </a:xfrm>
        </p:grpSpPr>
        <p:sp>
          <p:nvSpPr>
            <p:cNvPr id="4814" name="Google Shape;4814;p3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3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3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37"/>
          <p:cNvGrpSpPr/>
          <p:nvPr/>
        </p:nvGrpSpPr>
        <p:grpSpPr>
          <a:xfrm>
            <a:off x="6494706" y="2514232"/>
            <a:ext cx="295536" cy="336332"/>
            <a:chOff x="-52887125" y="2686975"/>
            <a:chExt cx="279625" cy="318225"/>
          </a:xfrm>
        </p:grpSpPr>
        <p:sp>
          <p:nvSpPr>
            <p:cNvPr id="4818" name="Google Shape;4818;p3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3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3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3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2" name="Google Shape;4822;p37"/>
          <p:cNvGrpSpPr/>
          <p:nvPr/>
        </p:nvGrpSpPr>
        <p:grpSpPr>
          <a:xfrm>
            <a:off x="7742828" y="1698437"/>
            <a:ext cx="296355" cy="334667"/>
            <a:chOff x="-51722225" y="1915100"/>
            <a:chExt cx="280400" cy="316650"/>
          </a:xfrm>
        </p:grpSpPr>
        <p:sp>
          <p:nvSpPr>
            <p:cNvPr id="4823" name="Google Shape;4823;p3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3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3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3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7" name="Google Shape;4827;p37"/>
          <p:cNvGrpSpPr/>
          <p:nvPr/>
        </p:nvGrpSpPr>
        <p:grpSpPr>
          <a:xfrm>
            <a:off x="2733364" y="1685226"/>
            <a:ext cx="345474" cy="336226"/>
            <a:chOff x="-56407800" y="1902600"/>
            <a:chExt cx="326875" cy="318125"/>
          </a:xfrm>
        </p:grpSpPr>
        <p:sp>
          <p:nvSpPr>
            <p:cNvPr id="4828" name="Google Shape;4828;p3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3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3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37"/>
          <p:cNvGrpSpPr/>
          <p:nvPr/>
        </p:nvGrpSpPr>
        <p:grpSpPr>
          <a:xfrm>
            <a:off x="2738768" y="2110496"/>
            <a:ext cx="334667" cy="315511"/>
            <a:chOff x="-56401500" y="2304975"/>
            <a:chExt cx="316650" cy="298525"/>
          </a:xfrm>
        </p:grpSpPr>
        <p:sp>
          <p:nvSpPr>
            <p:cNvPr id="4832" name="Google Shape;4832;p3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3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3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3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6" name="Google Shape;4836;p37"/>
          <p:cNvGrpSpPr/>
          <p:nvPr/>
        </p:nvGrpSpPr>
        <p:grpSpPr>
          <a:xfrm>
            <a:off x="4835248" y="1684275"/>
            <a:ext cx="298046" cy="336332"/>
            <a:chOff x="-54426150" y="1901700"/>
            <a:chExt cx="282000" cy="318225"/>
          </a:xfrm>
        </p:grpSpPr>
        <p:sp>
          <p:nvSpPr>
            <p:cNvPr id="4837" name="Google Shape;4837;p3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3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3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3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1" name="Google Shape;4841;p37"/>
          <p:cNvGrpSpPr/>
          <p:nvPr/>
        </p:nvGrpSpPr>
        <p:grpSpPr>
          <a:xfrm>
            <a:off x="4835248" y="2099663"/>
            <a:ext cx="298046" cy="337178"/>
            <a:chOff x="-54426150" y="2294725"/>
            <a:chExt cx="282000" cy="319025"/>
          </a:xfrm>
        </p:grpSpPr>
        <p:sp>
          <p:nvSpPr>
            <p:cNvPr id="4842" name="Google Shape;4842;p3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3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3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3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3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7" name="Google Shape;4847;p37"/>
          <p:cNvGrpSpPr/>
          <p:nvPr/>
        </p:nvGrpSpPr>
        <p:grpSpPr>
          <a:xfrm>
            <a:off x="4833583" y="2514232"/>
            <a:ext cx="301375" cy="337151"/>
            <a:chOff x="-54427725" y="2686975"/>
            <a:chExt cx="285150" cy="319000"/>
          </a:xfrm>
        </p:grpSpPr>
        <p:sp>
          <p:nvSpPr>
            <p:cNvPr id="4848" name="Google Shape;4848;p3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3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3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3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3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37"/>
          <p:cNvGrpSpPr/>
          <p:nvPr/>
        </p:nvGrpSpPr>
        <p:grpSpPr>
          <a:xfrm>
            <a:off x="6888851" y="1686151"/>
            <a:ext cx="334667" cy="335302"/>
            <a:chOff x="-52513800" y="1903475"/>
            <a:chExt cx="316650" cy="317250"/>
          </a:xfrm>
        </p:grpSpPr>
        <p:sp>
          <p:nvSpPr>
            <p:cNvPr id="4854" name="Google Shape;4854;p3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3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6" name="Google Shape;4856;p37"/>
          <p:cNvGrpSpPr/>
          <p:nvPr/>
        </p:nvGrpSpPr>
        <p:grpSpPr>
          <a:xfrm>
            <a:off x="6898006" y="2100509"/>
            <a:ext cx="316357" cy="335486"/>
            <a:chOff x="-52505925" y="2295525"/>
            <a:chExt cx="299325" cy="317425"/>
          </a:xfrm>
        </p:grpSpPr>
        <p:sp>
          <p:nvSpPr>
            <p:cNvPr id="4857" name="Google Shape;4857;p3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3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3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3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37"/>
          <p:cNvGrpSpPr/>
          <p:nvPr/>
        </p:nvGrpSpPr>
        <p:grpSpPr>
          <a:xfrm>
            <a:off x="6908417" y="2514232"/>
            <a:ext cx="295536" cy="336332"/>
            <a:chOff x="-52494100" y="2686975"/>
            <a:chExt cx="279625" cy="318225"/>
          </a:xfrm>
        </p:grpSpPr>
        <p:sp>
          <p:nvSpPr>
            <p:cNvPr id="4862" name="Google Shape;4862;p3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3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3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3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6" name="Google Shape;4866;p37"/>
          <p:cNvGrpSpPr/>
          <p:nvPr/>
        </p:nvGrpSpPr>
        <p:grpSpPr>
          <a:xfrm>
            <a:off x="7744070" y="2111315"/>
            <a:ext cx="293871" cy="336332"/>
            <a:chOff x="-51708850" y="2305750"/>
            <a:chExt cx="278050" cy="318225"/>
          </a:xfrm>
        </p:grpSpPr>
        <p:sp>
          <p:nvSpPr>
            <p:cNvPr id="4867" name="Google Shape;4867;p3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3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3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0" name="Google Shape;4870;p37"/>
          <p:cNvGrpSpPr/>
          <p:nvPr/>
        </p:nvGrpSpPr>
        <p:grpSpPr>
          <a:xfrm>
            <a:off x="1094954" y="3054255"/>
            <a:ext cx="337151" cy="337389"/>
            <a:chOff x="-57956275" y="3197925"/>
            <a:chExt cx="319000" cy="319225"/>
          </a:xfrm>
        </p:grpSpPr>
        <p:sp>
          <p:nvSpPr>
            <p:cNvPr id="4871" name="Google Shape;4871;p3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3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3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3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3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3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3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8" name="Google Shape;4878;p37"/>
          <p:cNvGrpSpPr/>
          <p:nvPr/>
        </p:nvGrpSpPr>
        <p:grpSpPr>
          <a:xfrm>
            <a:off x="1115761" y="3469035"/>
            <a:ext cx="295536" cy="337151"/>
            <a:chOff x="-57940525" y="3590375"/>
            <a:chExt cx="279625" cy="319000"/>
          </a:xfrm>
        </p:grpSpPr>
        <p:sp>
          <p:nvSpPr>
            <p:cNvPr id="4879" name="Google Shape;4879;p37"/>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37"/>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37"/>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37"/>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37"/>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4" name="Google Shape;4884;p37"/>
          <p:cNvGrpSpPr/>
          <p:nvPr/>
        </p:nvGrpSpPr>
        <p:grpSpPr>
          <a:xfrm>
            <a:off x="1095363" y="3883578"/>
            <a:ext cx="336332" cy="337178"/>
            <a:chOff x="-57959425" y="3982600"/>
            <a:chExt cx="318225" cy="319025"/>
          </a:xfrm>
        </p:grpSpPr>
        <p:sp>
          <p:nvSpPr>
            <p:cNvPr id="4885" name="Google Shape;4885;p37"/>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37"/>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37"/>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37"/>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9" name="Google Shape;4889;p37"/>
          <p:cNvGrpSpPr/>
          <p:nvPr/>
        </p:nvGrpSpPr>
        <p:grpSpPr>
          <a:xfrm>
            <a:off x="3154845" y="3055312"/>
            <a:ext cx="335513" cy="335513"/>
            <a:chOff x="-55987225" y="3198925"/>
            <a:chExt cx="317450" cy="317450"/>
          </a:xfrm>
        </p:grpSpPr>
        <p:sp>
          <p:nvSpPr>
            <p:cNvPr id="4890" name="Google Shape;4890;p37"/>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37"/>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37"/>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37"/>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4" name="Google Shape;4894;p37"/>
          <p:cNvGrpSpPr/>
          <p:nvPr/>
        </p:nvGrpSpPr>
        <p:grpSpPr>
          <a:xfrm>
            <a:off x="3154845" y="3469722"/>
            <a:ext cx="335513" cy="335645"/>
            <a:chOff x="-55987225" y="3591025"/>
            <a:chExt cx="317450" cy="317575"/>
          </a:xfrm>
        </p:grpSpPr>
        <p:sp>
          <p:nvSpPr>
            <p:cNvPr id="4895" name="Google Shape;4895;p37"/>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37"/>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37"/>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37"/>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37"/>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0" name="Google Shape;4900;p37"/>
          <p:cNvGrpSpPr/>
          <p:nvPr/>
        </p:nvGrpSpPr>
        <p:grpSpPr>
          <a:xfrm>
            <a:off x="3154013" y="3883578"/>
            <a:ext cx="337178" cy="337178"/>
            <a:chOff x="-55988800" y="3982600"/>
            <a:chExt cx="319025" cy="319025"/>
          </a:xfrm>
        </p:grpSpPr>
        <p:sp>
          <p:nvSpPr>
            <p:cNvPr id="4901" name="Google Shape;4901;p37"/>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37"/>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37"/>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37"/>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7"/>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6" name="Google Shape;4906;p37"/>
          <p:cNvGrpSpPr/>
          <p:nvPr/>
        </p:nvGrpSpPr>
        <p:grpSpPr>
          <a:xfrm>
            <a:off x="5232305" y="3048653"/>
            <a:ext cx="334667" cy="337151"/>
            <a:chOff x="-54026025" y="3192625"/>
            <a:chExt cx="316650" cy="319000"/>
          </a:xfrm>
        </p:grpSpPr>
        <p:sp>
          <p:nvSpPr>
            <p:cNvPr id="4907" name="Google Shape;4907;p37"/>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37"/>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37"/>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37"/>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37"/>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37"/>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37"/>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37"/>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5" name="Google Shape;4915;p37"/>
          <p:cNvGrpSpPr/>
          <p:nvPr/>
        </p:nvGrpSpPr>
        <p:grpSpPr>
          <a:xfrm>
            <a:off x="5251039" y="3463196"/>
            <a:ext cx="297200" cy="336332"/>
            <a:chOff x="-54007925" y="3584850"/>
            <a:chExt cx="281200" cy="318225"/>
          </a:xfrm>
        </p:grpSpPr>
        <p:sp>
          <p:nvSpPr>
            <p:cNvPr id="4916" name="Google Shape;4916;p37"/>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37"/>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37"/>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37"/>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37"/>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37"/>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2" name="Google Shape;4922;p37"/>
          <p:cNvGrpSpPr/>
          <p:nvPr/>
        </p:nvGrpSpPr>
        <p:grpSpPr>
          <a:xfrm>
            <a:off x="5251039" y="3876153"/>
            <a:ext cx="297200" cy="337098"/>
            <a:chOff x="-54007925" y="3975575"/>
            <a:chExt cx="281200" cy="318950"/>
          </a:xfrm>
        </p:grpSpPr>
        <p:sp>
          <p:nvSpPr>
            <p:cNvPr id="4923" name="Google Shape;4923;p37"/>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37"/>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37"/>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37"/>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7" name="Google Shape;4927;p37"/>
          <p:cNvGrpSpPr/>
          <p:nvPr/>
        </p:nvGrpSpPr>
        <p:grpSpPr>
          <a:xfrm>
            <a:off x="7350062" y="3064930"/>
            <a:ext cx="258069" cy="336702"/>
            <a:chOff x="-52005775" y="3208025"/>
            <a:chExt cx="244175" cy="318575"/>
          </a:xfrm>
        </p:grpSpPr>
        <p:sp>
          <p:nvSpPr>
            <p:cNvPr id="4928" name="Google Shape;4928;p37"/>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37"/>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7"/>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37"/>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37"/>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37"/>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37"/>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37"/>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37"/>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37"/>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37"/>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37"/>
          <p:cNvGrpSpPr/>
          <p:nvPr/>
        </p:nvGrpSpPr>
        <p:grpSpPr>
          <a:xfrm>
            <a:off x="1495919" y="3055312"/>
            <a:ext cx="336332" cy="336332"/>
            <a:chOff x="-57568775" y="3198925"/>
            <a:chExt cx="318225" cy="318225"/>
          </a:xfrm>
        </p:grpSpPr>
        <p:sp>
          <p:nvSpPr>
            <p:cNvPr id="4940" name="Google Shape;4940;p3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3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3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3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3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6" name="Google Shape;4946;p37"/>
          <p:cNvGrpSpPr/>
          <p:nvPr/>
        </p:nvGrpSpPr>
        <p:grpSpPr>
          <a:xfrm>
            <a:off x="1516317" y="3469035"/>
            <a:ext cx="295536" cy="336332"/>
            <a:chOff x="-57549075" y="3590375"/>
            <a:chExt cx="279625" cy="318225"/>
          </a:xfrm>
        </p:grpSpPr>
        <p:sp>
          <p:nvSpPr>
            <p:cNvPr id="4947" name="Google Shape;4947;p37"/>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37"/>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37"/>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37"/>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1" name="Google Shape;4951;p37"/>
          <p:cNvGrpSpPr/>
          <p:nvPr/>
        </p:nvGrpSpPr>
        <p:grpSpPr>
          <a:xfrm>
            <a:off x="1495087" y="3883578"/>
            <a:ext cx="337997" cy="337997"/>
            <a:chOff x="-57570350" y="3982600"/>
            <a:chExt cx="319800" cy="319800"/>
          </a:xfrm>
        </p:grpSpPr>
        <p:sp>
          <p:nvSpPr>
            <p:cNvPr id="4952" name="Google Shape;4952;p37"/>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37"/>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37"/>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37"/>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37"/>
          <p:cNvGrpSpPr/>
          <p:nvPr/>
        </p:nvGrpSpPr>
        <p:grpSpPr>
          <a:xfrm>
            <a:off x="3589389" y="3054466"/>
            <a:ext cx="295536" cy="337178"/>
            <a:chOff x="-55576850" y="3198125"/>
            <a:chExt cx="279625" cy="319025"/>
          </a:xfrm>
        </p:grpSpPr>
        <p:sp>
          <p:nvSpPr>
            <p:cNvPr id="4957" name="Google Shape;4957;p3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3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3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3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1" name="Google Shape;4961;p37"/>
          <p:cNvGrpSpPr/>
          <p:nvPr/>
        </p:nvGrpSpPr>
        <p:grpSpPr>
          <a:xfrm>
            <a:off x="3568159" y="3468824"/>
            <a:ext cx="337997" cy="336543"/>
            <a:chOff x="-55596550" y="3590175"/>
            <a:chExt cx="319800" cy="318425"/>
          </a:xfrm>
        </p:grpSpPr>
        <p:sp>
          <p:nvSpPr>
            <p:cNvPr id="4962" name="Google Shape;4962;p37"/>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7"/>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37"/>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37"/>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6" name="Google Shape;4966;p37"/>
          <p:cNvGrpSpPr/>
          <p:nvPr/>
        </p:nvGrpSpPr>
        <p:grpSpPr>
          <a:xfrm>
            <a:off x="3568568" y="3883340"/>
            <a:ext cx="337178" cy="337415"/>
            <a:chOff x="-55595775" y="3982375"/>
            <a:chExt cx="319025" cy="319250"/>
          </a:xfrm>
        </p:grpSpPr>
        <p:sp>
          <p:nvSpPr>
            <p:cNvPr id="4967" name="Google Shape;4967;p3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3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3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3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3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37"/>
          <p:cNvGrpSpPr/>
          <p:nvPr/>
        </p:nvGrpSpPr>
        <p:grpSpPr>
          <a:xfrm>
            <a:off x="5645606" y="3048653"/>
            <a:ext cx="337178" cy="336332"/>
            <a:chOff x="-53635375" y="3192625"/>
            <a:chExt cx="319025" cy="318225"/>
          </a:xfrm>
        </p:grpSpPr>
        <p:sp>
          <p:nvSpPr>
            <p:cNvPr id="4974" name="Google Shape;4974;p37"/>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37"/>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7"/>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7" name="Google Shape;4977;p37"/>
          <p:cNvGrpSpPr/>
          <p:nvPr/>
        </p:nvGrpSpPr>
        <p:grpSpPr>
          <a:xfrm>
            <a:off x="5666427" y="3463196"/>
            <a:ext cx="295536" cy="337178"/>
            <a:chOff x="-53615675" y="3584850"/>
            <a:chExt cx="279625" cy="319025"/>
          </a:xfrm>
        </p:grpSpPr>
        <p:sp>
          <p:nvSpPr>
            <p:cNvPr id="4978" name="Google Shape;4978;p37"/>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37"/>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37"/>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1" name="Google Shape;4981;p37"/>
          <p:cNvGrpSpPr/>
          <p:nvPr/>
        </p:nvGrpSpPr>
        <p:grpSpPr>
          <a:xfrm>
            <a:off x="5645619" y="3877131"/>
            <a:ext cx="337151" cy="336121"/>
            <a:chOff x="-53634575" y="3976500"/>
            <a:chExt cx="319000" cy="318025"/>
          </a:xfrm>
        </p:grpSpPr>
        <p:sp>
          <p:nvSpPr>
            <p:cNvPr id="4982" name="Google Shape;4982;p37"/>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37"/>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37"/>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7"/>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37"/>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7"/>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7"/>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7"/>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37"/>
          <p:cNvGrpSpPr/>
          <p:nvPr/>
        </p:nvGrpSpPr>
        <p:grpSpPr>
          <a:xfrm>
            <a:off x="7331328" y="3468718"/>
            <a:ext cx="295536" cy="336649"/>
            <a:chOff x="-52023900" y="3590075"/>
            <a:chExt cx="279625" cy="318525"/>
          </a:xfrm>
        </p:grpSpPr>
        <p:sp>
          <p:nvSpPr>
            <p:cNvPr id="4991" name="Google Shape;4991;p37"/>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37"/>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37"/>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7"/>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7"/>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37"/>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37"/>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37"/>
          <p:cNvGrpSpPr/>
          <p:nvPr/>
        </p:nvGrpSpPr>
        <p:grpSpPr>
          <a:xfrm>
            <a:off x="1906197" y="3055312"/>
            <a:ext cx="337151" cy="337151"/>
            <a:chOff x="-57173375" y="3198925"/>
            <a:chExt cx="319000" cy="319000"/>
          </a:xfrm>
        </p:grpSpPr>
        <p:sp>
          <p:nvSpPr>
            <p:cNvPr id="4999" name="Google Shape;4999;p37"/>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37"/>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7"/>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37"/>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3" name="Google Shape;5003;p37"/>
          <p:cNvGrpSpPr/>
          <p:nvPr/>
        </p:nvGrpSpPr>
        <p:grpSpPr>
          <a:xfrm>
            <a:off x="1907029" y="3489830"/>
            <a:ext cx="335486" cy="295562"/>
            <a:chOff x="-57176525" y="3610050"/>
            <a:chExt cx="317425" cy="279650"/>
          </a:xfrm>
        </p:grpSpPr>
        <p:sp>
          <p:nvSpPr>
            <p:cNvPr id="5004" name="Google Shape;5004;p37"/>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7"/>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37"/>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37"/>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37"/>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37"/>
          <p:cNvGrpSpPr/>
          <p:nvPr/>
        </p:nvGrpSpPr>
        <p:grpSpPr>
          <a:xfrm>
            <a:off x="1922843" y="3882944"/>
            <a:ext cx="303859" cy="336966"/>
            <a:chOff x="-57162350" y="3982000"/>
            <a:chExt cx="287500" cy="318825"/>
          </a:xfrm>
        </p:grpSpPr>
        <p:sp>
          <p:nvSpPr>
            <p:cNvPr id="5010" name="Google Shape;5010;p3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3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3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3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37"/>
          <p:cNvGrpSpPr/>
          <p:nvPr/>
        </p:nvGrpSpPr>
        <p:grpSpPr>
          <a:xfrm>
            <a:off x="3983124" y="3055312"/>
            <a:ext cx="336332" cy="334667"/>
            <a:chOff x="-55202750" y="3198925"/>
            <a:chExt cx="318225" cy="316650"/>
          </a:xfrm>
        </p:grpSpPr>
        <p:sp>
          <p:nvSpPr>
            <p:cNvPr id="5019" name="Google Shape;5019;p37"/>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37"/>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1" name="Google Shape;5021;p37"/>
          <p:cNvGrpSpPr/>
          <p:nvPr/>
        </p:nvGrpSpPr>
        <p:grpSpPr>
          <a:xfrm>
            <a:off x="3993112" y="3469035"/>
            <a:ext cx="316357" cy="336332"/>
            <a:chOff x="-55194875" y="3590375"/>
            <a:chExt cx="299325" cy="318225"/>
          </a:xfrm>
        </p:grpSpPr>
        <p:sp>
          <p:nvSpPr>
            <p:cNvPr id="5022" name="Google Shape;5022;p37"/>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7"/>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7"/>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37"/>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37"/>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7" name="Google Shape;5027;p37"/>
          <p:cNvGrpSpPr/>
          <p:nvPr/>
        </p:nvGrpSpPr>
        <p:grpSpPr>
          <a:xfrm>
            <a:off x="3983547" y="3884424"/>
            <a:ext cx="335486" cy="335486"/>
            <a:chOff x="-55203525" y="3983400"/>
            <a:chExt cx="317425" cy="317425"/>
          </a:xfrm>
        </p:grpSpPr>
        <p:sp>
          <p:nvSpPr>
            <p:cNvPr id="5028" name="Google Shape;5028;p37"/>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37"/>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37"/>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1" name="Google Shape;5031;p37"/>
          <p:cNvGrpSpPr/>
          <p:nvPr/>
        </p:nvGrpSpPr>
        <p:grpSpPr>
          <a:xfrm>
            <a:off x="6069317" y="3048653"/>
            <a:ext cx="315511" cy="337151"/>
            <a:chOff x="-53232900" y="3192625"/>
            <a:chExt cx="298525" cy="319000"/>
          </a:xfrm>
        </p:grpSpPr>
        <p:sp>
          <p:nvSpPr>
            <p:cNvPr id="5032" name="Google Shape;5032;p37"/>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37"/>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37"/>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37"/>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7"/>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7"/>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37"/>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37"/>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37"/>
          <p:cNvGrpSpPr/>
          <p:nvPr/>
        </p:nvGrpSpPr>
        <p:grpSpPr>
          <a:xfrm>
            <a:off x="6059330" y="3463196"/>
            <a:ext cx="335486" cy="334667"/>
            <a:chOff x="-53242350" y="3584850"/>
            <a:chExt cx="317425" cy="316650"/>
          </a:xfrm>
        </p:grpSpPr>
        <p:sp>
          <p:nvSpPr>
            <p:cNvPr id="5041" name="Google Shape;5041;p37"/>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37"/>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37"/>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37"/>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37"/>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6" name="Google Shape;5046;p37"/>
          <p:cNvGrpSpPr/>
          <p:nvPr/>
        </p:nvGrpSpPr>
        <p:grpSpPr>
          <a:xfrm>
            <a:off x="6079305" y="3876920"/>
            <a:ext cx="295536" cy="337178"/>
            <a:chOff x="-53224225" y="3976300"/>
            <a:chExt cx="279625" cy="319025"/>
          </a:xfrm>
        </p:grpSpPr>
        <p:sp>
          <p:nvSpPr>
            <p:cNvPr id="5047" name="Google Shape;5047;p3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3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3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3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3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3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4" name="Google Shape;5054;p37"/>
          <p:cNvGrpSpPr/>
          <p:nvPr/>
        </p:nvGrpSpPr>
        <p:grpSpPr>
          <a:xfrm>
            <a:off x="7310521" y="3884133"/>
            <a:ext cx="337151" cy="336623"/>
            <a:chOff x="-52043575" y="3983125"/>
            <a:chExt cx="319000" cy="318500"/>
          </a:xfrm>
        </p:grpSpPr>
        <p:sp>
          <p:nvSpPr>
            <p:cNvPr id="5055" name="Google Shape;5055;p37"/>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7"/>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37"/>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37"/>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37"/>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37"/>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7"/>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37"/>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37"/>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4" name="Google Shape;5064;p37"/>
          <p:cNvGrpSpPr/>
          <p:nvPr/>
        </p:nvGrpSpPr>
        <p:grpSpPr>
          <a:xfrm>
            <a:off x="2346261" y="3055312"/>
            <a:ext cx="295536" cy="337151"/>
            <a:chOff x="-56766175" y="3198925"/>
            <a:chExt cx="279625" cy="319000"/>
          </a:xfrm>
        </p:grpSpPr>
        <p:sp>
          <p:nvSpPr>
            <p:cNvPr id="5065" name="Google Shape;5065;p3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3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3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3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3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3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2" name="Google Shape;5072;p37"/>
          <p:cNvGrpSpPr/>
          <p:nvPr/>
        </p:nvGrpSpPr>
        <p:grpSpPr>
          <a:xfrm>
            <a:off x="2345429" y="3469035"/>
            <a:ext cx="297200" cy="336332"/>
            <a:chOff x="-56766175" y="3590375"/>
            <a:chExt cx="281200" cy="318225"/>
          </a:xfrm>
        </p:grpSpPr>
        <p:sp>
          <p:nvSpPr>
            <p:cNvPr id="5073" name="Google Shape;5073;p37"/>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37"/>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37"/>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7"/>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7" name="Google Shape;5077;p37"/>
          <p:cNvGrpSpPr/>
          <p:nvPr/>
        </p:nvGrpSpPr>
        <p:grpSpPr>
          <a:xfrm>
            <a:off x="2366237" y="3883578"/>
            <a:ext cx="255585" cy="336332"/>
            <a:chOff x="-56747275" y="3982600"/>
            <a:chExt cx="241825" cy="318225"/>
          </a:xfrm>
        </p:grpSpPr>
        <p:sp>
          <p:nvSpPr>
            <p:cNvPr id="5078" name="Google Shape;5078;p37"/>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37"/>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37"/>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7"/>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37"/>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37"/>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7"/>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5" name="Google Shape;5085;p37"/>
          <p:cNvGrpSpPr/>
          <p:nvPr/>
        </p:nvGrpSpPr>
        <p:grpSpPr>
          <a:xfrm>
            <a:off x="4417669" y="3055312"/>
            <a:ext cx="295536" cy="337151"/>
            <a:chOff x="-54793175" y="3198925"/>
            <a:chExt cx="279625" cy="319000"/>
          </a:xfrm>
        </p:grpSpPr>
        <p:sp>
          <p:nvSpPr>
            <p:cNvPr id="5086" name="Google Shape;5086;p37"/>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37"/>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37"/>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37"/>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7"/>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7"/>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37"/>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37"/>
          <p:cNvGrpSpPr/>
          <p:nvPr/>
        </p:nvGrpSpPr>
        <p:grpSpPr>
          <a:xfrm>
            <a:off x="4396848" y="3475694"/>
            <a:ext cx="337178" cy="322143"/>
            <a:chOff x="-54812875" y="3596675"/>
            <a:chExt cx="319025" cy="304800"/>
          </a:xfrm>
        </p:grpSpPr>
        <p:sp>
          <p:nvSpPr>
            <p:cNvPr id="5094" name="Google Shape;5094;p37"/>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37"/>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37"/>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37"/>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37"/>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37"/>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7"/>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1" name="Google Shape;5101;p37"/>
          <p:cNvSpPr/>
          <p:nvPr/>
        </p:nvSpPr>
        <p:spPr>
          <a:xfrm>
            <a:off x="4561689" y="3882759"/>
            <a:ext cx="7530" cy="846"/>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37"/>
          <p:cNvSpPr/>
          <p:nvPr/>
        </p:nvSpPr>
        <p:spPr>
          <a:xfrm>
            <a:off x="4562111" y="3883578"/>
            <a:ext cx="6685" cy="872"/>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3" name="Google Shape;5103;p37"/>
          <p:cNvGrpSpPr/>
          <p:nvPr/>
        </p:nvGrpSpPr>
        <p:grpSpPr>
          <a:xfrm>
            <a:off x="4417669" y="3883578"/>
            <a:ext cx="295536" cy="336332"/>
            <a:chOff x="-54793175" y="3982600"/>
            <a:chExt cx="279625" cy="318225"/>
          </a:xfrm>
        </p:grpSpPr>
        <p:sp>
          <p:nvSpPr>
            <p:cNvPr id="5104" name="Google Shape;5104;p37"/>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7"/>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37"/>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7"/>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7"/>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37"/>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7"/>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1" name="Google Shape;5111;p37"/>
          <p:cNvGrpSpPr/>
          <p:nvPr/>
        </p:nvGrpSpPr>
        <p:grpSpPr>
          <a:xfrm>
            <a:off x="6494706" y="3048653"/>
            <a:ext cx="295536" cy="336332"/>
            <a:chOff x="-52832000" y="3192625"/>
            <a:chExt cx="279625" cy="318225"/>
          </a:xfrm>
        </p:grpSpPr>
        <p:sp>
          <p:nvSpPr>
            <p:cNvPr id="5112" name="Google Shape;5112;p37"/>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37"/>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37"/>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37"/>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37"/>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37"/>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37"/>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7"/>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37"/>
          <p:cNvGrpSpPr/>
          <p:nvPr/>
        </p:nvGrpSpPr>
        <p:grpSpPr>
          <a:xfrm>
            <a:off x="6473899" y="3464042"/>
            <a:ext cx="337151" cy="335486"/>
            <a:chOff x="-52851675" y="3585650"/>
            <a:chExt cx="319000" cy="317425"/>
          </a:xfrm>
        </p:grpSpPr>
        <p:sp>
          <p:nvSpPr>
            <p:cNvPr id="5121" name="Google Shape;5121;p37"/>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37"/>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37"/>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37"/>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37"/>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7"/>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7" name="Google Shape;5127;p37"/>
          <p:cNvGrpSpPr/>
          <p:nvPr/>
        </p:nvGrpSpPr>
        <p:grpSpPr>
          <a:xfrm>
            <a:off x="6494706" y="3876920"/>
            <a:ext cx="295536" cy="337178"/>
            <a:chOff x="-52832000" y="3976300"/>
            <a:chExt cx="279625" cy="319025"/>
          </a:xfrm>
        </p:grpSpPr>
        <p:sp>
          <p:nvSpPr>
            <p:cNvPr id="5128" name="Google Shape;5128;p37"/>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7"/>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7"/>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7"/>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37"/>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37"/>
          <p:cNvGrpSpPr/>
          <p:nvPr/>
        </p:nvGrpSpPr>
        <p:grpSpPr>
          <a:xfrm>
            <a:off x="7742405" y="3055312"/>
            <a:ext cx="297200" cy="336332"/>
            <a:chOff x="-51633225" y="3198925"/>
            <a:chExt cx="281200" cy="318225"/>
          </a:xfrm>
        </p:grpSpPr>
        <p:sp>
          <p:nvSpPr>
            <p:cNvPr id="5134" name="Google Shape;5134;p37"/>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37"/>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7"/>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37"/>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7"/>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37"/>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37"/>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1" name="Google Shape;5141;p37"/>
          <p:cNvGrpSpPr/>
          <p:nvPr/>
        </p:nvGrpSpPr>
        <p:grpSpPr>
          <a:xfrm>
            <a:off x="2734606" y="3056131"/>
            <a:ext cx="342990" cy="335513"/>
            <a:chOff x="-56396775" y="3199700"/>
            <a:chExt cx="324525" cy="317450"/>
          </a:xfrm>
        </p:grpSpPr>
        <p:sp>
          <p:nvSpPr>
            <p:cNvPr id="5142" name="Google Shape;5142;p37"/>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37"/>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37"/>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7"/>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7"/>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37"/>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8" name="Google Shape;5148;p37"/>
          <p:cNvGrpSpPr/>
          <p:nvPr/>
        </p:nvGrpSpPr>
        <p:grpSpPr>
          <a:xfrm>
            <a:off x="2737513" y="3479842"/>
            <a:ext cx="337178" cy="315537"/>
            <a:chOff x="-56394425" y="3600600"/>
            <a:chExt cx="319025" cy="298550"/>
          </a:xfrm>
        </p:grpSpPr>
        <p:sp>
          <p:nvSpPr>
            <p:cNvPr id="5149" name="Google Shape;5149;p37"/>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7"/>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7"/>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37"/>
          <p:cNvGrpSpPr/>
          <p:nvPr/>
        </p:nvGrpSpPr>
        <p:grpSpPr>
          <a:xfrm>
            <a:off x="2752507" y="3884424"/>
            <a:ext cx="307188" cy="335486"/>
            <a:chOff x="-56379450" y="3983400"/>
            <a:chExt cx="290650" cy="317425"/>
          </a:xfrm>
        </p:grpSpPr>
        <p:sp>
          <p:nvSpPr>
            <p:cNvPr id="5153" name="Google Shape;5153;p37"/>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37"/>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37"/>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37"/>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37"/>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37"/>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37"/>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37"/>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1" name="Google Shape;5161;p37"/>
          <p:cNvGrpSpPr/>
          <p:nvPr/>
        </p:nvGrpSpPr>
        <p:grpSpPr>
          <a:xfrm>
            <a:off x="4835670" y="3055312"/>
            <a:ext cx="297200" cy="337151"/>
            <a:chOff x="-54401725" y="3198925"/>
            <a:chExt cx="281200" cy="319000"/>
          </a:xfrm>
        </p:grpSpPr>
        <p:sp>
          <p:nvSpPr>
            <p:cNvPr id="5162" name="Google Shape;5162;p37"/>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37"/>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37"/>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37"/>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37"/>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37"/>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37"/>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37"/>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37"/>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37"/>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37"/>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3" name="Google Shape;5173;p37"/>
          <p:cNvGrpSpPr/>
          <p:nvPr/>
        </p:nvGrpSpPr>
        <p:grpSpPr>
          <a:xfrm>
            <a:off x="4836503" y="3469035"/>
            <a:ext cx="295536" cy="336332"/>
            <a:chOff x="-54401725" y="3590375"/>
            <a:chExt cx="279625" cy="318225"/>
          </a:xfrm>
        </p:grpSpPr>
        <p:sp>
          <p:nvSpPr>
            <p:cNvPr id="5174" name="Google Shape;5174;p37"/>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37"/>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37"/>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37"/>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37"/>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37"/>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37"/>
          <p:cNvGrpSpPr/>
          <p:nvPr/>
        </p:nvGrpSpPr>
        <p:grpSpPr>
          <a:xfrm>
            <a:off x="4834429" y="3883578"/>
            <a:ext cx="299684" cy="336332"/>
            <a:chOff x="-54403300" y="3982600"/>
            <a:chExt cx="283550" cy="318225"/>
          </a:xfrm>
        </p:grpSpPr>
        <p:sp>
          <p:nvSpPr>
            <p:cNvPr id="5181" name="Google Shape;5181;p37"/>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37"/>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37"/>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37"/>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37"/>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6" name="Google Shape;5186;p37"/>
          <p:cNvGrpSpPr/>
          <p:nvPr/>
        </p:nvGrpSpPr>
        <p:grpSpPr>
          <a:xfrm>
            <a:off x="6888864" y="3050529"/>
            <a:ext cx="334641" cy="335275"/>
            <a:chOff x="-52458650" y="3194400"/>
            <a:chExt cx="316625" cy="317225"/>
          </a:xfrm>
        </p:grpSpPr>
        <p:sp>
          <p:nvSpPr>
            <p:cNvPr id="5187" name="Google Shape;5187;p37"/>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37"/>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37"/>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7"/>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37"/>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37"/>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37"/>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37"/>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37"/>
          <p:cNvGrpSpPr/>
          <p:nvPr/>
        </p:nvGrpSpPr>
        <p:grpSpPr>
          <a:xfrm>
            <a:off x="6897597" y="3463196"/>
            <a:ext cx="317176" cy="336094"/>
            <a:chOff x="-52450000" y="3584850"/>
            <a:chExt cx="300100" cy="318000"/>
          </a:xfrm>
        </p:grpSpPr>
        <p:sp>
          <p:nvSpPr>
            <p:cNvPr id="5196" name="Google Shape;5196;p37"/>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37"/>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37"/>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37"/>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37"/>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37"/>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37"/>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37"/>
          <p:cNvGrpSpPr/>
          <p:nvPr/>
        </p:nvGrpSpPr>
        <p:grpSpPr>
          <a:xfrm>
            <a:off x="6908417" y="3878584"/>
            <a:ext cx="295536" cy="335513"/>
            <a:chOff x="-52440550" y="3977875"/>
            <a:chExt cx="279625" cy="317450"/>
          </a:xfrm>
        </p:grpSpPr>
        <p:sp>
          <p:nvSpPr>
            <p:cNvPr id="5204" name="Google Shape;5204;p37"/>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37"/>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7"/>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7"/>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7"/>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37"/>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37"/>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37"/>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37"/>
          <p:cNvGrpSpPr/>
          <p:nvPr/>
        </p:nvGrpSpPr>
        <p:grpSpPr>
          <a:xfrm>
            <a:off x="7743238" y="3463196"/>
            <a:ext cx="295536" cy="337178"/>
            <a:chOff x="-51623775" y="3584850"/>
            <a:chExt cx="279625" cy="319025"/>
          </a:xfrm>
        </p:grpSpPr>
        <p:sp>
          <p:nvSpPr>
            <p:cNvPr id="5213" name="Google Shape;5213;p37"/>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37"/>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37"/>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37"/>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37"/>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37"/>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7"/>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37"/>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37"/>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37"/>
          <p:cNvGrpSpPr/>
          <p:nvPr/>
        </p:nvGrpSpPr>
        <p:grpSpPr>
          <a:xfrm>
            <a:off x="3589004" y="1687377"/>
            <a:ext cx="297204" cy="337241"/>
            <a:chOff x="1044400" y="2917425"/>
            <a:chExt cx="248125" cy="281550"/>
          </a:xfrm>
        </p:grpSpPr>
        <p:sp>
          <p:nvSpPr>
            <p:cNvPr id="5223" name="Google Shape;5223;p3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3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3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3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3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5228" name="Google Shape;5228;p3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5229" name="Google Shape;5229;p3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5230" name="Google Shape;5230;p37"/>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37"/>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2" name="Google Shape;5232;p37"/>
          <p:cNvSpPr/>
          <p:nvPr/>
        </p:nvSpPr>
        <p:spPr>
          <a:xfrm>
            <a:off x="2747818" y="2515053"/>
            <a:ext cx="319692" cy="337331"/>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236" name="Shape 5236"/>
        <p:cNvGrpSpPr/>
        <p:nvPr/>
      </p:nvGrpSpPr>
      <p:grpSpPr>
        <a:xfrm>
          <a:off x="0" y="0"/>
          <a:ext cx="0" cy="0"/>
          <a:chOff x="0" y="0"/>
          <a:chExt cx="0" cy="0"/>
        </a:xfrm>
      </p:grpSpPr>
      <p:sp>
        <p:nvSpPr>
          <p:cNvPr id="5237" name="Google Shape;5237;p3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5238" name="Google Shape;5238;p38"/>
          <p:cNvGrpSpPr/>
          <p:nvPr/>
        </p:nvGrpSpPr>
        <p:grpSpPr>
          <a:xfrm>
            <a:off x="1133421" y="1688547"/>
            <a:ext cx="257794" cy="330743"/>
            <a:chOff x="-50489600" y="1947400"/>
            <a:chExt cx="233150" cy="299125"/>
          </a:xfrm>
        </p:grpSpPr>
        <p:sp>
          <p:nvSpPr>
            <p:cNvPr id="5239" name="Google Shape;5239;p3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38"/>
          <p:cNvGrpSpPr/>
          <p:nvPr/>
        </p:nvGrpSpPr>
        <p:grpSpPr>
          <a:xfrm>
            <a:off x="1096836" y="2096108"/>
            <a:ext cx="330964" cy="331821"/>
            <a:chOff x="-50523475" y="2316000"/>
            <a:chExt cx="299325" cy="300100"/>
          </a:xfrm>
        </p:grpSpPr>
        <p:sp>
          <p:nvSpPr>
            <p:cNvPr id="5242" name="Google Shape;5242;p3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4" name="Google Shape;5244;p38"/>
          <p:cNvGrpSpPr/>
          <p:nvPr/>
        </p:nvGrpSpPr>
        <p:grpSpPr>
          <a:xfrm>
            <a:off x="1095537" y="2505383"/>
            <a:ext cx="333562" cy="330991"/>
            <a:chOff x="-50524250" y="2686150"/>
            <a:chExt cx="301675" cy="299350"/>
          </a:xfrm>
        </p:grpSpPr>
        <p:sp>
          <p:nvSpPr>
            <p:cNvPr id="5245" name="Google Shape;5245;p3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3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3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3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38"/>
          <p:cNvGrpSpPr/>
          <p:nvPr/>
        </p:nvGrpSpPr>
        <p:grpSpPr>
          <a:xfrm>
            <a:off x="3154610" y="1716411"/>
            <a:ext cx="331821" cy="332705"/>
            <a:chOff x="-48633950" y="1972600"/>
            <a:chExt cx="300100" cy="300900"/>
          </a:xfrm>
        </p:grpSpPr>
        <p:sp>
          <p:nvSpPr>
            <p:cNvPr id="5252" name="Google Shape;5252;p3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3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38"/>
          <p:cNvGrpSpPr/>
          <p:nvPr/>
        </p:nvGrpSpPr>
        <p:grpSpPr>
          <a:xfrm>
            <a:off x="3154167" y="2124856"/>
            <a:ext cx="332705" cy="334419"/>
            <a:chOff x="-48634750" y="2342000"/>
            <a:chExt cx="300900" cy="302450"/>
          </a:xfrm>
        </p:grpSpPr>
        <p:sp>
          <p:nvSpPr>
            <p:cNvPr id="5255" name="Google Shape;5255;p3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3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3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3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3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3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3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3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3" name="Google Shape;5263;p38"/>
          <p:cNvGrpSpPr/>
          <p:nvPr/>
        </p:nvGrpSpPr>
        <p:grpSpPr>
          <a:xfrm>
            <a:off x="3155038" y="2533274"/>
            <a:ext cx="330964" cy="330964"/>
            <a:chOff x="-48633175" y="2711375"/>
            <a:chExt cx="299325" cy="299325"/>
          </a:xfrm>
        </p:grpSpPr>
        <p:sp>
          <p:nvSpPr>
            <p:cNvPr id="5264" name="Google Shape;5264;p3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3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6" name="Google Shape;5266;p38"/>
          <p:cNvGrpSpPr/>
          <p:nvPr/>
        </p:nvGrpSpPr>
        <p:grpSpPr>
          <a:xfrm>
            <a:off x="5238891" y="1708560"/>
            <a:ext cx="290882" cy="331848"/>
            <a:chOff x="-46753100" y="1965500"/>
            <a:chExt cx="263075" cy="300125"/>
          </a:xfrm>
        </p:grpSpPr>
        <p:sp>
          <p:nvSpPr>
            <p:cNvPr id="5267" name="Google Shape;5267;p3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3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38"/>
          <p:cNvGrpSpPr/>
          <p:nvPr/>
        </p:nvGrpSpPr>
        <p:grpSpPr>
          <a:xfrm>
            <a:off x="5217979" y="2134421"/>
            <a:ext cx="332705" cy="292651"/>
            <a:chOff x="-46772025" y="2350650"/>
            <a:chExt cx="300900" cy="264675"/>
          </a:xfrm>
        </p:grpSpPr>
        <p:sp>
          <p:nvSpPr>
            <p:cNvPr id="5270" name="Google Shape;5270;p3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3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38"/>
          <p:cNvGrpSpPr/>
          <p:nvPr/>
        </p:nvGrpSpPr>
        <p:grpSpPr>
          <a:xfrm>
            <a:off x="5217979" y="2522825"/>
            <a:ext cx="332705" cy="332705"/>
            <a:chOff x="-46772025" y="2701925"/>
            <a:chExt cx="300900" cy="300900"/>
          </a:xfrm>
        </p:grpSpPr>
        <p:sp>
          <p:nvSpPr>
            <p:cNvPr id="5273" name="Google Shape;5273;p3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3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5" name="Google Shape;5275;p38"/>
          <p:cNvSpPr/>
          <p:nvPr/>
        </p:nvSpPr>
        <p:spPr>
          <a:xfrm>
            <a:off x="7283043" y="1747658"/>
            <a:ext cx="331821" cy="332705"/>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6" name="Google Shape;5276;p38"/>
          <p:cNvGrpSpPr/>
          <p:nvPr/>
        </p:nvGrpSpPr>
        <p:grpSpPr>
          <a:xfrm>
            <a:off x="1507602" y="1689404"/>
            <a:ext cx="331821" cy="332705"/>
            <a:chOff x="-50154075" y="1948175"/>
            <a:chExt cx="300100" cy="300900"/>
          </a:xfrm>
        </p:grpSpPr>
        <p:sp>
          <p:nvSpPr>
            <p:cNvPr id="5277" name="Google Shape;5277;p3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3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38"/>
          <p:cNvGrpSpPr/>
          <p:nvPr/>
        </p:nvGrpSpPr>
        <p:grpSpPr>
          <a:xfrm>
            <a:off x="1507602" y="2096965"/>
            <a:ext cx="331821" cy="331848"/>
            <a:chOff x="-50154850" y="2316775"/>
            <a:chExt cx="300100" cy="300125"/>
          </a:xfrm>
        </p:grpSpPr>
        <p:sp>
          <p:nvSpPr>
            <p:cNvPr id="5280" name="Google Shape;5280;p3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3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38"/>
          <p:cNvGrpSpPr/>
          <p:nvPr/>
        </p:nvGrpSpPr>
        <p:grpSpPr>
          <a:xfrm>
            <a:off x="1503690" y="2504112"/>
            <a:ext cx="339643" cy="330300"/>
            <a:chOff x="-50158000" y="2685000"/>
            <a:chExt cx="307175" cy="298725"/>
          </a:xfrm>
        </p:grpSpPr>
        <p:sp>
          <p:nvSpPr>
            <p:cNvPr id="5283" name="Google Shape;5283;p3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3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38"/>
          <p:cNvGrpSpPr/>
          <p:nvPr/>
        </p:nvGrpSpPr>
        <p:grpSpPr>
          <a:xfrm>
            <a:off x="3572048" y="1717268"/>
            <a:ext cx="334419" cy="331848"/>
            <a:chOff x="-48266125" y="1973375"/>
            <a:chExt cx="302450" cy="300125"/>
          </a:xfrm>
        </p:grpSpPr>
        <p:sp>
          <p:nvSpPr>
            <p:cNvPr id="5286" name="Google Shape;5286;p3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3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3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3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3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3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38"/>
          <p:cNvGrpSpPr/>
          <p:nvPr/>
        </p:nvGrpSpPr>
        <p:grpSpPr>
          <a:xfrm>
            <a:off x="3597286" y="2125575"/>
            <a:ext cx="283944" cy="331959"/>
            <a:chOff x="-48237000" y="2342650"/>
            <a:chExt cx="256800" cy="300225"/>
          </a:xfrm>
        </p:grpSpPr>
        <p:sp>
          <p:nvSpPr>
            <p:cNvPr id="5293" name="Google Shape;5293;p3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3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3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6" name="Google Shape;5296;p38"/>
          <p:cNvGrpSpPr/>
          <p:nvPr/>
        </p:nvGrpSpPr>
        <p:grpSpPr>
          <a:xfrm>
            <a:off x="5630194" y="1709224"/>
            <a:ext cx="334447" cy="329443"/>
            <a:chOff x="-46404975" y="1966100"/>
            <a:chExt cx="302475" cy="297950"/>
          </a:xfrm>
        </p:grpSpPr>
        <p:sp>
          <p:nvSpPr>
            <p:cNvPr id="5297" name="Google Shape;5297;p3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3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3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3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1" name="Google Shape;5301;p38"/>
          <p:cNvGrpSpPr/>
          <p:nvPr/>
        </p:nvGrpSpPr>
        <p:grpSpPr>
          <a:xfrm>
            <a:off x="5631493" y="2115264"/>
            <a:ext cx="331848" cy="331821"/>
            <a:chOff x="-46401050" y="2333325"/>
            <a:chExt cx="300125" cy="300100"/>
          </a:xfrm>
        </p:grpSpPr>
        <p:sp>
          <p:nvSpPr>
            <p:cNvPr id="5302" name="Google Shape;5302;p3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3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3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3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6" name="Google Shape;5306;p38"/>
          <p:cNvSpPr/>
          <p:nvPr/>
        </p:nvSpPr>
        <p:spPr>
          <a:xfrm>
            <a:off x="5632801" y="2523575"/>
            <a:ext cx="333590" cy="332705"/>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7" name="Google Shape;5307;p38"/>
          <p:cNvGrpSpPr/>
          <p:nvPr/>
        </p:nvGrpSpPr>
        <p:grpSpPr>
          <a:xfrm>
            <a:off x="7280492" y="2124856"/>
            <a:ext cx="332705" cy="332677"/>
            <a:chOff x="-44914800" y="2342000"/>
            <a:chExt cx="300900" cy="300875"/>
          </a:xfrm>
        </p:grpSpPr>
        <p:sp>
          <p:nvSpPr>
            <p:cNvPr id="5308" name="Google Shape;5308;p3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3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3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1" name="Google Shape;5311;p38"/>
          <p:cNvSpPr/>
          <p:nvPr/>
        </p:nvSpPr>
        <p:spPr>
          <a:xfrm>
            <a:off x="1920983" y="1688671"/>
            <a:ext cx="330964" cy="330521"/>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2" name="Google Shape;5312;p38"/>
          <p:cNvGrpSpPr/>
          <p:nvPr/>
        </p:nvGrpSpPr>
        <p:grpSpPr>
          <a:xfrm>
            <a:off x="1917775" y="2096827"/>
            <a:ext cx="332705" cy="331102"/>
            <a:chOff x="-49786250" y="2316650"/>
            <a:chExt cx="300900" cy="299450"/>
          </a:xfrm>
        </p:grpSpPr>
        <p:sp>
          <p:nvSpPr>
            <p:cNvPr id="5313" name="Google Shape;5313;p3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3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3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3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3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3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3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0" name="Google Shape;5320;p38"/>
          <p:cNvSpPr/>
          <p:nvPr/>
        </p:nvSpPr>
        <p:spPr>
          <a:xfrm>
            <a:off x="1913589" y="2503535"/>
            <a:ext cx="345752" cy="332705"/>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38"/>
          <p:cNvSpPr/>
          <p:nvPr/>
        </p:nvSpPr>
        <p:spPr>
          <a:xfrm>
            <a:off x="3988517" y="1718054"/>
            <a:ext cx="332705" cy="331821"/>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2" name="Google Shape;5322;p38"/>
          <p:cNvGrpSpPr/>
          <p:nvPr/>
        </p:nvGrpSpPr>
        <p:grpSpPr>
          <a:xfrm>
            <a:off x="4045921" y="2124856"/>
            <a:ext cx="213400" cy="332677"/>
            <a:chOff x="-47842400" y="2342000"/>
            <a:chExt cx="193000" cy="300875"/>
          </a:xfrm>
        </p:grpSpPr>
        <p:sp>
          <p:nvSpPr>
            <p:cNvPr id="5323" name="Google Shape;5323;p3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3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3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6" name="Google Shape;5326;p38"/>
          <p:cNvGrpSpPr/>
          <p:nvPr/>
        </p:nvGrpSpPr>
        <p:grpSpPr>
          <a:xfrm>
            <a:off x="3986697" y="2532417"/>
            <a:ext cx="331848" cy="332705"/>
            <a:chOff x="-47896750" y="2710600"/>
            <a:chExt cx="300125" cy="300900"/>
          </a:xfrm>
        </p:grpSpPr>
        <p:sp>
          <p:nvSpPr>
            <p:cNvPr id="5327" name="Google Shape;5327;p3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3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3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3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38"/>
          <p:cNvGrpSpPr/>
          <p:nvPr/>
        </p:nvGrpSpPr>
        <p:grpSpPr>
          <a:xfrm>
            <a:off x="6041972" y="1727717"/>
            <a:ext cx="332705" cy="291794"/>
            <a:chOff x="-46033225" y="1982825"/>
            <a:chExt cx="300900" cy="263900"/>
          </a:xfrm>
        </p:grpSpPr>
        <p:sp>
          <p:nvSpPr>
            <p:cNvPr id="5332" name="Google Shape;5332;p3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3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3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5" name="Google Shape;5335;p38"/>
          <p:cNvGrpSpPr/>
          <p:nvPr/>
        </p:nvGrpSpPr>
        <p:grpSpPr>
          <a:xfrm>
            <a:off x="6038932" y="2116564"/>
            <a:ext cx="338786" cy="302133"/>
            <a:chOff x="-46034000" y="2334500"/>
            <a:chExt cx="306400" cy="273250"/>
          </a:xfrm>
        </p:grpSpPr>
        <p:sp>
          <p:nvSpPr>
            <p:cNvPr id="5336" name="Google Shape;5336;p3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3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3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38"/>
          <p:cNvGrpSpPr/>
          <p:nvPr/>
        </p:nvGrpSpPr>
        <p:grpSpPr>
          <a:xfrm>
            <a:off x="6081598" y="2523599"/>
            <a:ext cx="253454" cy="330190"/>
            <a:chOff x="-45998575" y="2702625"/>
            <a:chExt cx="229225" cy="298625"/>
          </a:xfrm>
        </p:grpSpPr>
        <p:sp>
          <p:nvSpPr>
            <p:cNvPr id="5340" name="Google Shape;5340;p3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3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3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3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3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3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3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7" name="Google Shape;5347;p38"/>
          <p:cNvSpPr/>
          <p:nvPr/>
        </p:nvSpPr>
        <p:spPr>
          <a:xfrm>
            <a:off x="7303069" y="2543173"/>
            <a:ext cx="291767" cy="331821"/>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38"/>
          <p:cNvSpPr/>
          <p:nvPr/>
        </p:nvSpPr>
        <p:spPr>
          <a:xfrm>
            <a:off x="2332159" y="1698014"/>
            <a:ext cx="333562" cy="311807"/>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38"/>
          <p:cNvSpPr/>
          <p:nvPr/>
        </p:nvSpPr>
        <p:spPr>
          <a:xfrm>
            <a:off x="2481948" y="2096850"/>
            <a:ext cx="19184" cy="57524"/>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38"/>
          <p:cNvSpPr/>
          <p:nvPr/>
        </p:nvSpPr>
        <p:spPr>
          <a:xfrm>
            <a:off x="2407924" y="2121367"/>
            <a:ext cx="51415" cy="36488"/>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38"/>
          <p:cNvSpPr/>
          <p:nvPr/>
        </p:nvSpPr>
        <p:spPr>
          <a:xfrm>
            <a:off x="2526367" y="2123026"/>
            <a:ext cx="47932" cy="35686"/>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2" name="Google Shape;5352;p38"/>
          <p:cNvGrpSpPr/>
          <p:nvPr/>
        </p:nvGrpSpPr>
        <p:grpSpPr>
          <a:xfrm>
            <a:off x="2350737" y="2503669"/>
            <a:ext cx="291767" cy="334447"/>
            <a:chOff x="-49398750" y="2684600"/>
            <a:chExt cx="263875" cy="302475"/>
          </a:xfrm>
        </p:grpSpPr>
        <p:sp>
          <p:nvSpPr>
            <p:cNvPr id="5353" name="Google Shape;5353;p3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3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3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38"/>
          <p:cNvGrpSpPr/>
          <p:nvPr/>
        </p:nvGrpSpPr>
        <p:grpSpPr>
          <a:xfrm>
            <a:off x="4419244" y="1718152"/>
            <a:ext cx="290882" cy="332705"/>
            <a:chOff x="-47509225" y="1974175"/>
            <a:chExt cx="263075" cy="300900"/>
          </a:xfrm>
        </p:grpSpPr>
        <p:sp>
          <p:nvSpPr>
            <p:cNvPr id="5357" name="Google Shape;5357;p3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3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3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3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3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38"/>
          <p:cNvGrpSpPr/>
          <p:nvPr/>
        </p:nvGrpSpPr>
        <p:grpSpPr>
          <a:xfrm>
            <a:off x="4397476" y="2124856"/>
            <a:ext cx="334419" cy="331599"/>
            <a:chOff x="-47529700" y="2342000"/>
            <a:chExt cx="302450" cy="299900"/>
          </a:xfrm>
        </p:grpSpPr>
        <p:sp>
          <p:nvSpPr>
            <p:cNvPr id="5363" name="Google Shape;5363;p3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3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5" name="Google Shape;5365;p38"/>
          <p:cNvGrpSpPr/>
          <p:nvPr/>
        </p:nvGrpSpPr>
        <p:grpSpPr>
          <a:xfrm>
            <a:off x="4398775" y="2573356"/>
            <a:ext cx="331821" cy="252570"/>
            <a:chOff x="-47527350" y="2747625"/>
            <a:chExt cx="300100" cy="228425"/>
          </a:xfrm>
        </p:grpSpPr>
        <p:sp>
          <p:nvSpPr>
            <p:cNvPr id="5366" name="Google Shape;5366;p3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3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3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3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3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3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2" name="Google Shape;5372;p38"/>
          <p:cNvSpPr/>
          <p:nvPr/>
        </p:nvSpPr>
        <p:spPr>
          <a:xfrm>
            <a:off x="6461002" y="1706500"/>
            <a:ext cx="330079" cy="33422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3" name="Google Shape;5373;p38"/>
          <p:cNvGrpSpPr/>
          <p:nvPr/>
        </p:nvGrpSpPr>
        <p:grpSpPr>
          <a:xfrm>
            <a:off x="6457973" y="2136162"/>
            <a:ext cx="331848" cy="291767"/>
            <a:chOff x="-45664625" y="2352225"/>
            <a:chExt cx="300125" cy="263875"/>
          </a:xfrm>
        </p:grpSpPr>
        <p:sp>
          <p:nvSpPr>
            <p:cNvPr id="5374" name="Google Shape;5374;p3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3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3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3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3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3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3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1" name="Google Shape;5381;p38"/>
          <p:cNvGrpSpPr/>
          <p:nvPr/>
        </p:nvGrpSpPr>
        <p:grpSpPr>
          <a:xfrm>
            <a:off x="6457213" y="2524291"/>
            <a:ext cx="333369" cy="331240"/>
            <a:chOff x="-45665400" y="2703250"/>
            <a:chExt cx="301500" cy="299575"/>
          </a:xfrm>
        </p:grpSpPr>
        <p:sp>
          <p:nvSpPr>
            <p:cNvPr id="5382" name="Google Shape;5382;p3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3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3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3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38"/>
          <p:cNvGrpSpPr/>
          <p:nvPr/>
        </p:nvGrpSpPr>
        <p:grpSpPr>
          <a:xfrm>
            <a:off x="7727678" y="1727717"/>
            <a:ext cx="332705" cy="333590"/>
            <a:chOff x="-44528075" y="1982825"/>
            <a:chExt cx="300900" cy="301700"/>
          </a:xfrm>
        </p:grpSpPr>
        <p:sp>
          <p:nvSpPr>
            <p:cNvPr id="5387" name="Google Shape;5387;p3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3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3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3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3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3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3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4" name="Google Shape;5394;p38"/>
          <p:cNvSpPr/>
          <p:nvPr/>
        </p:nvSpPr>
        <p:spPr>
          <a:xfrm>
            <a:off x="2744635" y="1688450"/>
            <a:ext cx="331821" cy="331821"/>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5" name="Google Shape;5395;p38"/>
          <p:cNvGrpSpPr/>
          <p:nvPr/>
        </p:nvGrpSpPr>
        <p:grpSpPr>
          <a:xfrm>
            <a:off x="2742332" y="2096965"/>
            <a:ext cx="331821" cy="331848"/>
            <a:chOff x="-49048250" y="2316775"/>
            <a:chExt cx="300100" cy="300125"/>
          </a:xfrm>
        </p:grpSpPr>
        <p:sp>
          <p:nvSpPr>
            <p:cNvPr id="5396" name="Google Shape;5396;p3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3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3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3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0" name="Google Shape;5400;p38"/>
          <p:cNvSpPr/>
          <p:nvPr/>
        </p:nvSpPr>
        <p:spPr>
          <a:xfrm>
            <a:off x="2743336" y="2504724"/>
            <a:ext cx="334419" cy="331517"/>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1" name="Google Shape;5401;p38"/>
          <p:cNvGrpSpPr/>
          <p:nvPr/>
        </p:nvGrpSpPr>
        <p:grpSpPr>
          <a:xfrm>
            <a:off x="4805880" y="1718152"/>
            <a:ext cx="333590" cy="331821"/>
            <a:chOff x="-47160325" y="1974175"/>
            <a:chExt cx="301700" cy="300100"/>
          </a:xfrm>
        </p:grpSpPr>
        <p:sp>
          <p:nvSpPr>
            <p:cNvPr id="5402" name="Google Shape;5402;p3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3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4" name="Google Shape;5404;p38"/>
          <p:cNvGrpSpPr/>
          <p:nvPr/>
        </p:nvGrpSpPr>
        <p:grpSpPr>
          <a:xfrm>
            <a:off x="4806322" y="2124856"/>
            <a:ext cx="332705" cy="332677"/>
            <a:chOff x="-47159525" y="2342000"/>
            <a:chExt cx="300900" cy="300875"/>
          </a:xfrm>
        </p:grpSpPr>
        <p:sp>
          <p:nvSpPr>
            <p:cNvPr id="5405" name="Google Shape;5405;p3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3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3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3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3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0" name="Google Shape;5410;p38"/>
          <p:cNvGrpSpPr/>
          <p:nvPr/>
        </p:nvGrpSpPr>
        <p:grpSpPr>
          <a:xfrm>
            <a:off x="4806765" y="2534159"/>
            <a:ext cx="331821" cy="332705"/>
            <a:chOff x="-47157950" y="2712175"/>
            <a:chExt cx="300100" cy="300900"/>
          </a:xfrm>
        </p:grpSpPr>
        <p:sp>
          <p:nvSpPr>
            <p:cNvPr id="5411" name="Google Shape;5411;p3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3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3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3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3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3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3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8" name="Google Shape;5418;p38"/>
          <p:cNvSpPr/>
          <p:nvPr/>
        </p:nvSpPr>
        <p:spPr>
          <a:xfrm>
            <a:off x="6887812" y="1708462"/>
            <a:ext cx="291767" cy="33096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9" name="Google Shape;5419;p38"/>
          <p:cNvGrpSpPr/>
          <p:nvPr/>
        </p:nvGrpSpPr>
        <p:grpSpPr>
          <a:xfrm>
            <a:off x="6885257" y="2115264"/>
            <a:ext cx="292624" cy="331821"/>
            <a:chOff x="-45278675" y="2333325"/>
            <a:chExt cx="264650" cy="300100"/>
          </a:xfrm>
        </p:grpSpPr>
        <p:sp>
          <p:nvSpPr>
            <p:cNvPr id="5420" name="Google Shape;5420;p3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3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3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3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38"/>
          <p:cNvGrpSpPr/>
          <p:nvPr/>
        </p:nvGrpSpPr>
        <p:grpSpPr>
          <a:xfrm>
            <a:off x="6894821" y="2522825"/>
            <a:ext cx="273495" cy="331848"/>
            <a:chOff x="-45270025" y="2701925"/>
            <a:chExt cx="247350" cy="300125"/>
          </a:xfrm>
        </p:grpSpPr>
        <p:sp>
          <p:nvSpPr>
            <p:cNvPr id="5425" name="Google Shape;5425;p3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3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3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3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9" name="Google Shape;5429;p38"/>
          <p:cNvSpPr/>
          <p:nvPr/>
        </p:nvSpPr>
        <p:spPr>
          <a:xfrm>
            <a:off x="7730211" y="2131705"/>
            <a:ext cx="331821" cy="331821"/>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0" name="Google Shape;5430;p38"/>
          <p:cNvGrpSpPr/>
          <p:nvPr/>
        </p:nvGrpSpPr>
        <p:grpSpPr>
          <a:xfrm>
            <a:off x="1133422" y="3054944"/>
            <a:ext cx="257794" cy="333728"/>
            <a:chOff x="-50469125" y="3183175"/>
            <a:chExt cx="233150" cy="301825"/>
          </a:xfrm>
        </p:grpSpPr>
        <p:sp>
          <p:nvSpPr>
            <p:cNvPr id="5431" name="Google Shape;5431;p38"/>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38"/>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38"/>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38"/>
          <p:cNvGrpSpPr/>
          <p:nvPr/>
        </p:nvGrpSpPr>
        <p:grpSpPr>
          <a:xfrm>
            <a:off x="1095967" y="3461620"/>
            <a:ext cx="332705" cy="331848"/>
            <a:chOff x="-50504575" y="3550975"/>
            <a:chExt cx="300900" cy="300125"/>
          </a:xfrm>
        </p:grpSpPr>
        <p:sp>
          <p:nvSpPr>
            <p:cNvPr id="5435" name="Google Shape;5435;p38"/>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38"/>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38"/>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38"/>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38"/>
          <p:cNvGrpSpPr/>
          <p:nvPr/>
        </p:nvGrpSpPr>
        <p:grpSpPr>
          <a:xfrm>
            <a:off x="1095967" y="3870950"/>
            <a:ext cx="332705" cy="330964"/>
            <a:chOff x="-50503000" y="3921175"/>
            <a:chExt cx="300900" cy="299325"/>
          </a:xfrm>
        </p:grpSpPr>
        <p:sp>
          <p:nvSpPr>
            <p:cNvPr id="5440" name="Google Shape;5440;p38"/>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38"/>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38"/>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38"/>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38"/>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38"/>
          <p:cNvGrpSpPr/>
          <p:nvPr/>
        </p:nvGrpSpPr>
        <p:grpSpPr>
          <a:xfrm>
            <a:off x="3154610" y="3073215"/>
            <a:ext cx="331821" cy="332705"/>
            <a:chOff x="-48630025" y="3199700"/>
            <a:chExt cx="300100" cy="300900"/>
          </a:xfrm>
        </p:grpSpPr>
        <p:sp>
          <p:nvSpPr>
            <p:cNvPr id="5446" name="Google Shape;5446;p38"/>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38"/>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38"/>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9" name="Google Shape;5449;p38"/>
          <p:cNvGrpSpPr/>
          <p:nvPr/>
        </p:nvGrpSpPr>
        <p:grpSpPr>
          <a:xfrm>
            <a:off x="3154610" y="3481661"/>
            <a:ext cx="331821" cy="331821"/>
            <a:chOff x="-48630025" y="3569100"/>
            <a:chExt cx="300100" cy="300100"/>
          </a:xfrm>
        </p:grpSpPr>
        <p:sp>
          <p:nvSpPr>
            <p:cNvPr id="5450" name="Google Shape;5450;p38"/>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38"/>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38"/>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38"/>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38"/>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38"/>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38"/>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38"/>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38"/>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38"/>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0" name="Google Shape;5460;p38"/>
          <p:cNvGrpSpPr/>
          <p:nvPr/>
        </p:nvGrpSpPr>
        <p:grpSpPr>
          <a:xfrm>
            <a:off x="3155052" y="3890106"/>
            <a:ext cx="330936" cy="330079"/>
            <a:chOff x="-48629225" y="3938500"/>
            <a:chExt cx="299300" cy="298525"/>
          </a:xfrm>
        </p:grpSpPr>
        <p:sp>
          <p:nvSpPr>
            <p:cNvPr id="5461" name="Google Shape;5461;p38"/>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38"/>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38"/>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38"/>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5" name="Google Shape;5465;p38"/>
          <p:cNvGrpSpPr/>
          <p:nvPr/>
        </p:nvGrpSpPr>
        <p:grpSpPr>
          <a:xfrm>
            <a:off x="5238877" y="3074100"/>
            <a:ext cx="290910" cy="330964"/>
            <a:chOff x="-46762575" y="3200500"/>
            <a:chExt cx="263100" cy="299325"/>
          </a:xfrm>
        </p:grpSpPr>
        <p:sp>
          <p:nvSpPr>
            <p:cNvPr id="5466" name="Google Shape;5466;p38"/>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38"/>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38"/>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38"/>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38"/>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38"/>
          <p:cNvGrpSpPr/>
          <p:nvPr/>
        </p:nvGrpSpPr>
        <p:grpSpPr>
          <a:xfrm>
            <a:off x="5218408" y="3502559"/>
            <a:ext cx="331848" cy="291767"/>
            <a:chOff x="-46779900" y="3588000"/>
            <a:chExt cx="300125" cy="263875"/>
          </a:xfrm>
        </p:grpSpPr>
        <p:sp>
          <p:nvSpPr>
            <p:cNvPr id="5472" name="Google Shape;5472;p38"/>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38"/>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38"/>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38"/>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6" name="Google Shape;5476;p38"/>
          <p:cNvGrpSpPr/>
          <p:nvPr/>
        </p:nvGrpSpPr>
        <p:grpSpPr>
          <a:xfrm>
            <a:off x="5218850" y="3890106"/>
            <a:ext cx="330964" cy="330079"/>
            <a:chOff x="-46779100" y="3938500"/>
            <a:chExt cx="299325" cy="298525"/>
          </a:xfrm>
        </p:grpSpPr>
        <p:sp>
          <p:nvSpPr>
            <p:cNvPr id="5477" name="Google Shape;5477;p38"/>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38"/>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38"/>
          <p:cNvGrpSpPr/>
          <p:nvPr/>
        </p:nvGrpSpPr>
        <p:grpSpPr>
          <a:xfrm>
            <a:off x="7280934" y="3080181"/>
            <a:ext cx="331821" cy="331848"/>
            <a:chOff x="-44924250" y="3206000"/>
            <a:chExt cx="300100" cy="300125"/>
          </a:xfrm>
        </p:grpSpPr>
        <p:sp>
          <p:nvSpPr>
            <p:cNvPr id="5480" name="Google Shape;5480;p38"/>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38"/>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38"/>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38"/>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38"/>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38"/>
          <p:cNvGrpSpPr/>
          <p:nvPr/>
        </p:nvGrpSpPr>
        <p:grpSpPr>
          <a:xfrm>
            <a:off x="1507603" y="3054944"/>
            <a:ext cx="331821" cy="331821"/>
            <a:chOff x="-50134375" y="3183175"/>
            <a:chExt cx="300100" cy="300100"/>
          </a:xfrm>
        </p:grpSpPr>
        <p:sp>
          <p:nvSpPr>
            <p:cNvPr id="5486" name="Google Shape;5486;p38"/>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38"/>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38"/>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38"/>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38"/>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38"/>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38"/>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38"/>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38"/>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38"/>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38"/>
          <p:cNvGrpSpPr/>
          <p:nvPr/>
        </p:nvGrpSpPr>
        <p:grpSpPr>
          <a:xfrm>
            <a:off x="1507603" y="3461620"/>
            <a:ext cx="331821" cy="331848"/>
            <a:chOff x="-50134375" y="3550975"/>
            <a:chExt cx="300100" cy="300125"/>
          </a:xfrm>
        </p:grpSpPr>
        <p:sp>
          <p:nvSpPr>
            <p:cNvPr id="5497" name="Google Shape;5497;p38"/>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38"/>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38"/>
          <p:cNvGrpSpPr/>
          <p:nvPr/>
        </p:nvGrpSpPr>
        <p:grpSpPr>
          <a:xfrm>
            <a:off x="1507603" y="3870287"/>
            <a:ext cx="331821" cy="331627"/>
            <a:chOff x="-50134375" y="3920575"/>
            <a:chExt cx="300100" cy="299925"/>
          </a:xfrm>
        </p:grpSpPr>
        <p:sp>
          <p:nvSpPr>
            <p:cNvPr id="5500" name="Google Shape;5500;p38"/>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38"/>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38"/>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3" name="Google Shape;5503;p38"/>
          <p:cNvGrpSpPr/>
          <p:nvPr/>
        </p:nvGrpSpPr>
        <p:grpSpPr>
          <a:xfrm>
            <a:off x="3572477" y="3074100"/>
            <a:ext cx="333562" cy="331821"/>
            <a:chOff x="-48262200" y="3200500"/>
            <a:chExt cx="301675" cy="300100"/>
          </a:xfrm>
        </p:grpSpPr>
        <p:sp>
          <p:nvSpPr>
            <p:cNvPr id="5504" name="Google Shape;5504;p38"/>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38"/>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38"/>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38"/>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38"/>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38"/>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38"/>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38"/>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38"/>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38"/>
          <p:cNvGrpSpPr/>
          <p:nvPr/>
        </p:nvGrpSpPr>
        <p:grpSpPr>
          <a:xfrm>
            <a:off x="3599912" y="3482352"/>
            <a:ext cx="278692" cy="331130"/>
            <a:chOff x="-48233050" y="3569725"/>
            <a:chExt cx="252050" cy="299475"/>
          </a:xfrm>
        </p:grpSpPr>
        <p:sp>
          <p:nvSpPr>
            <p:cNvPr id="5514" name="Google Shape;5514;p3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3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3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38"/>
          <p:cNvGrpSpPr/>
          <p:nvPr/>
        </p:nvGrpSpPr>
        <p:grpSpPr>
          <a:xfrm>
            <a:off x="3622109" y="3887480"/>
            <a:ext cx="234298" cy="334447"/>
            <a:chOff x="-48216525" y="3936125"/>
            <a:chExt cx="211900" cy="302475"/>
          </a:xfrm>
        </p:grpSpPr>
        <p:sp>
          <p:nvSpPr>
            <p:cNvPr id="5518" name="Google Shape;5518;p38"/>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38"/>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38"/>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38"/>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38"/>
          <p:cNvGrpSpPr/>
          <p:nvPr/>
        </p:nvGrpSpPr>
        <p:grpSpPr>
          <a:xfrm>
            <a:off x="5631506" y="3074957"/>
            <a:ext cx="331821" cy="331848"/>
            <a:chOff x="-46410500" y="3201275"/>
            <a:chExt cx="300100" cy="300125"/>
          </a:xfrm>
        </p:grpSpPr>
        <p:sp>
          <p:nvSpPr>
            <p:cNvPr id="5523" name="Google Shape;5523;p38"/>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38"/>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38"/>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38"/>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38"/>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8" name="Google Shape;5528;p38"/>
          <p:cNvGrpSpPr/>
          <p:nvPr/>
        </p:nvGrpSpPr>
        <p:grpSpPr>
          <a:xfrm>
            <a:off x="5631506" y="3481661"/>
            <a:ext cx="331821" cy="332705"/>
            <a:chOff x="-46409700" y="3569100"/>
            <a:chExt cx="300100" cy="300900"/>
          </a:xfrm>
        </p:grpSpPr>
        <p:sp>
          <p:nvSpPr>
            <p:cNvPr id="5529" name="Google Shape;5529;p38"/>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38"/>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38"/>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38"/>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38"/>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4" name="Google Shape;5534;p38"/>
          <p:cNvGrpSpPr/>
          <p:nvPr/>
        </p:nvGrpSpPr>
        <p:grpSpPr>
          <a:xfrm>
            <a:off x="5620187" y="3888365"/>
            <a:ext cx="354460" cy="334447"/>
            <a:chOff x="-46422300" y="3936925"/>
            <a:chExt cx="320575" cy="302475"/>
          </a:xfrm>
        </p:grpSpPr>
        <p:sp>
          <p:nvSpPr>
            <p:cNvPr id="5535" name="Google Shape;5535;p3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3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38"/>
          <p:cNvGrpSpPr/>
          <p:nvPr/>
        </p:nvGrpSpPr>
        <p:grpSpPr>
          <a:xfrm>
            <a:off x="7280492" y="3472097"/>
            <a:ext cx="332705" cy="331821"/>
            <a:chOff x="-44914800" y="3560450"/>
            <a:chExt cx="300900" cy="300100"/>
          </a:xfrm>
        </p:grpSpPr>
        <p:sp>
          <p:nvSpPr>
            <p:cNvPr id="5538" name="Google Shape;5538;p38"/>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38"/>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38"/>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38"/>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38"/>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38"/>
          <p:cNvGrpSpPr/>
          <p:nvPr/>
        </p:nvGrpSpPr>
        <p:grpSpPr>
          <a:xfrm>
            <a:off x="1918660" y="3055165"/>
            <a:ext cx="330936" cy="330743"/>
            <a:chOff x="-49764975" y="3183375"/>
            <a:chExt cx="299300" cy="299125"/>
          </a:xfrm>
        </p:grpSpPr>
        <p:sp>
          <p:nvSpPr>
            <p:cNvPr id="5544" name="Google Shape;5544;p3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3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3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3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3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3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3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3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3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3" name="Google Shape;5553;p38"/>
          <p:cNvGrpSpPr/>
          <p:nvPr/>
        </p:nvGrpSpPr>
        <p:grpSpPr>
          <a:xfrm>
            <a:off x="1918660" y="3461897"/>
            <a:ext cx="330936" cy="332429"/>
            <a:chOff x="-49764975" y="3551225"/>
            <a:chExt cx="299300" cy="300650"/>
          </a:xfrm>
        </p:grpSpPr>
        <p:sp>
          <p:nvSpPr>
            <p:cNvPr id="5554" name="Google Shape;5554;p3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3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3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3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3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3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3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3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3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3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3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38"/>
          <p:cNvGrpSpPr/>
          <p:nvPr/>
        </p:nvGrpSpPr>
        <p:grpSpPr>
          <a:xfrm>
            <a:off x="1916477" y="3869845"/>
            <a:ext cx="335304" cy="332069"/>
            <a:chOff x="-49766550" y="3920175"/>
            <a:chExt cx="303250" cy="300325"/>
          </a:xfrm>
        </p:grpSpPr>
        <p:sp>
          <p:nvSpPr>
            <p:cNvPr id="5566" name="Google Shape;5566;p38"/>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38"/>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38"/>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38"/>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0" name="Google Shape;5570;p38"/>
          <p:cNvGrpSpPr/>
          <p:nvPr/>
        </p:nvGrpSpPr>
        <p:grpSpPr>
          <a:xfrm>
            <a:off x="3985840" y="3074100"/>
            <a:ext cx="333562" cy="330964"/>
            <a:chOff x="-47892800" y="3200500"/>
            <a:chExt cx="301675" cy="299325"/>
          </a:xfrm>
        </p:grpSpPr>
        <p:sp>
          <p:nvSpPr>
            <p:cNvPr id="5571" name="Google Shape;5571;p38"/>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38"/>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38"/>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38"/>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38"/>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38"/>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38"/>
          <p:cNvGrpSpPr/>
          <p:nvPr/>
        </p:nvGrpSpPr>
        <p:grpSpPr>
          <a:xfrm>
            <a:off x="4045493" y="3481661"/>
            <a:ext cx="214257" cy="331821"/>
            <a:chOff x="-47839250" y="3569100"/>
            <a:chExt cx="193775" cy="300100"/>
          </a:xfrm>
        </p:grpSpPr>
        <p:sp>
          <p:nvSpPr>
            <p:cNvPr id="5578" name="Google Shape;5578;p38"/>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38"/>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38"/>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38"/>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38"/>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38"/>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38"/>
          <p:cNvGrpSpPr/>
          <p:nvPr/>
        </p:nvGrpSpPr>
        <p:grpSpPr>
          <a:xfrm>
            <a:off x="3986711" y="3889222"/>
            <a:ext cx="331821" cy="332705"/>
            <a:chOff x="-47892800" y="3937700"/>
            <a:chExt cx="300100" cy="300900"/>
          </a:xfrm>
        </p:grpSpPr>
        <p:sp>
          <p:nvSpPr>
            <p:cNvPr id="5585" name="Google Shape;5585;p38"/>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38"/>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38"/>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38"/>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38"/>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38"/>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38"/>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38"/>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38"/>
          <p:cNvGrpSpPr/>
          <p:nvPr/>
        </p:nvGrpSpPr>
        <p:grpSpPr>
          <a:xfrm>
            <a:off x="6042414" y="3094113"/>
            <a:ext cx="331821" cy="290910"/>
            <a:chOff x="-46042675" y="3218600"/>
            <a:chExt cx="300100" cy="263100"/>
          </a:xfrm>
        </p:grpSpPr>
        <p:sp>
          <p:nvSpPr>
            <p:cNvPr id="5594" name="Google Shape;5594;p38"/>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38"/>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38"/>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38"/>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38"/>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38"/>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38"/>
          <p:cNvGrpSpPr/>
          <p:nvPr/>
        </p:nvGrpSpPr>
        <p:grpSpPr>
          <a:xfrm>
            <a:off x="6042414" y="3481219"/>
            <a:ext cx="331821" cy="301801"/>
            <a:chOff x="-46042675" y="3568700"/>
            <a:chExt cx="300100" cy="272950"/>
          </a:xfrm>
        </p:grpSpPr>
        <p:sp>
          <p:nvSpPr>
            <p:cNvPr id="5601" name="Google Shape;5601;p38"/>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38"/>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38"/>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38"/>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5" name="Google Shape;5605;p38"/>
          <p:cNvGrpSpPr/>
          <p:nvPr/>
        </p:nvGrpSpPr>
        <p:grpSpPr>
          <a:xfrm>
            <a:off x="6081597" y="3889360"/>
            <a:ext cx="253454" cy="332567"/>
            <a:chOff x="-46007225" y="3937825"/>
            <a:chExt cx="229225" cy="300775"/>
          </a:xfrm>
        </p:grpSpPr>
        <p:sp>
          <p:nvSpPr>
            <p:cNvPr id="5606" name="Google Shape;5606;p38"/>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38"/>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38"/>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38"/>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38"/>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38"/>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38"/>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38"/>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38"/>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38"/>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38"/>
          <p:cNvGrpSpPr/>
          <p:nvPr/>
        </p:nvGrpSpPr>
        <p:grpSpPr>
          <a:xfrm>
            <a:off x="7300961" y="3880100"/>
            <a:ext cx="291767" cy="334004"/>
            <a:chOff x="-44895900" y="3929450"/>
            <a:chExt cx="263875" cy="302075"/>
          </a:xfrm>
        </p:grpSpPr>
        <p:sp>
          <p:nvSpPr>
            <p:cNvPr id="5617" name="Google Shape;5617;p38"/>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38"/>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38"/>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38"/>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38"/>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38"/>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38"/>
          <p:cNvGrpSpPr/>
          <p:nvPr/>
        </p:nvGrpSpPr>
        <p:grpSpPr>
          <a:xfrm>
            <a:off x="2330269" y="3065392"/>
            <a:ext cx="332705" cy="310923"/>
            <a:chOff x="-49397175" y="3192625"/>
            <a:chExt cx="300900" cy="281200"/>
          </a:xfrm>
        </p:grpSpPr>
        <p:sp>
          <p:nvSpPr>
            <p:cNvPr id="5624" name="Google Shape;5624;p38"/>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38"/>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38"/>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38"/>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38"/>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38"/>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38"/>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38"/>
          <p:cNvGrpSpPr/>
          <p:nvPr/>
        </p:nvGrpSpPr>
        <p:grpSpPr>
          <a:xfrm>
            <a:off x="2354649" y="3461620"/>
            <a:ext cx="283944" cy="332705"/>
            <a:chOff x="-49375900" y="3550975"/>
            <a:chExt cx="256800" cy="300900"/>
          </a:xfrm>
        </p:grpSpPr>
        <p:sp>
          <p:nvSpPr>
            <p:cNvPr id="5632" name="Google Shape;5632;p3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3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3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3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3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3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38"/>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3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3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3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3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38"/>
          <p:cNvGrpSpPr/>
          <p:nvPr/>
        </p:nvGrpSpPr>
        <p:grpSpPr>
          <a:xfrm>
            <a:off x="2350309" y="3870066"/>
            <a:ext cx="292624" cy="332705"/>
            <a:chOff x="-49378250" y="3920375"/>
            <a:chExt cx="264650" cy="300900"/>
          </a:xfrm>
        </p:grpSpPr>
        <p:sp>
          <p:nvSpPr>
            <p:cNvPr id="5644" name="Google Shape;5644;p38"/>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38"/>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38"/>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38"/>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38"/>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38"/>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38"/>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38"/>
          <p:cNvGrpSpPr/>
          <p:nvPr/>
        </p:nvGrpSpPr>
        <p:grpSpPr>
          <a:xfrm>
            <a:off x="4418802" y="3074100"/>
            <a:ext cx="291767" cy="333562"/>
            <a:chOff x="-47505300" y="3200500"/>
            <a:chExt cx="263875" cy="301675"/>
          </a:xfrm>
        </p:grpSpPr>
        <p:sp>
          <p:nvSpPr>
            <p:cNvPr id="5652" name="Google Shape;5652;p38"/>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38"/>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38"/>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38"/>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38"/>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38"/>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38"/>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38"/>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38"/>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38"/>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38"/>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38"/>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38"/>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38"/>
          <p:cNvGrpSpPr/>
          <p:nvPr/>
        </p:nvGrpSpPr>
        <p:grpSpPr>
          <a:xfrm>
            <a:off x="4398347" y="3481661"/>
            <a:ext cx="332677" cy="331627"/>
            <a:chOff x="-47524975" y="3569100"/>
            <a:chExt cx="300875" cy="299925"/>
          </a:xfrm>
        </p:grpSpPr>
        <p:sp>
          <p:nvSpPr>
            <p:cNvPr id="5666" name="Google Shape;5666;p38"/>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38"/>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38"/>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38"/>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38"/>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38"/>
          <p:cNvGrpSpPr/>
          <p:nvPr/>
        </p:nvGrpSpPr>
        <p:grpSpPr>
          <a:xfrm>
            <a:off x="4398775" y="3929304"/>
            <a:ext cx="331821" cy="252570"/>
            <a:chOff x="-47523400" y="3973950"/>
            <a:chExt cx="300100" cy="228425"/>
          </a:xfrm>
        </p:grpSpPr>
        <p:sp>
          <p:nvSpPr>
            <p:cNvPr id="5672" name="Google Shape;5672;p38"/>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38"/>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38"/>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38"/>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38"/>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38"/>
          <p:cNvGrpSpPr/>
          <p:nvPr/>
        </p:nvGrpSpPr>
        <p:grpSpPr>
          <a:xfrm>
            <a:off x="6458415" y="3072801"/>
            <a:ext cx="330964" cy="334004"/>
            <a:chOff x="-45673275" y="3199325"/>
            <a:chExt cx="299325" cy="302075"/>
          </a:xfrm>
        </p:grpSpPr>
        <p:sp>
          <p:nvSpPr>
            <p:cNvPr id="5678" name="Google Shape;5678;p3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3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3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38"/>
          <p:cNvGrpSpPr/>
          <p:nvPr/>
        </p:nvGrpSpPr>
        <p:grpSpPr>
          <a:xfrm>
            <a:off x="6457544" y="3500817"/>
            <a:ext cx="332705" cy="293508"/>
            <a:chOff x="-45674075" y="3586425"/>
            <a:chExt cx="300900" cy="265450"/>
          </a:xfrm>
        </p:grpSpPr>
        <p:sp>
          <p:nvSpPr>
            <p:cNvPr id="5682" name="Google Shape;5682;p38"/>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38"/>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4" name="Google Shape;5684;p38"/>
          <p:cNvGrpSpPr/>
          <p:nvPr/>
        </p:nvGrpSpPr>
        <p:grpSpPr>
          <a:xfrm>
            <a:off x="6458415" y="3889222"/>
            <a:ext cx="330964" cy="332705"/>
            <a:chOff x="-45673275" y="3937700"/>
            <a:chExt cx="299325" cy="300900"/>
          </a:xfrm>
        </p:grpSpPr>
        <p:sp>
          <p:nvSpPr>
            <p:cNvPr id="5685" name="Google Shape;5685;p38"/>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38"/>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38"/>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38"/>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38"/>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38"/>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38"/>
          <p:cNvGrpSpPr/>
          <p:nvPr/>
        </p:nvGrpSpPr>
        <p:grpSpPr>
          <a:xfrm>
            <a:off x="7727679" y="3047093"/>
            <a:ext cx="332705" cy="332705"/>
            <a:chOff x="-44512325" y="3176075"/>
            <a:chExt cx="300900" cy="300900"/>
          </a:xfrm>
        </p:grpSpPr>
        <p:sp>
          <p:nvSpPr>
            <p:cNvPr id="5692" name="Google Shape;5692;p38"/>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38"/>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38"/>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38"/>
          <p:cNvGrpSpPr/>
          <p:nvPr/>
        </p:nvGrpSpPr>
        <p:grpSpPr>
          <a:xfrm>
            <a:off x="2742761" y="3054944"/>
            <a:ext cx="330964" cy="330964"/>
            <a:chOff x="-49027775" y="3183175"/>
            <a:chExt cx="299325" cy="299325"/>
          </a:xfrm>
        </p:grpSpPr>
        <p:sp>
          <p:nvSpPr>
            <p:cNvPr id="5696" name="Google Shape;5696;p38"/>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38"/>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38"/>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38"/>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0" name="Google Shape;5700;p38"/>
          <p:cNvGrpSpPr/>
          <p:nvPr/>
        </p:nvGrpSpPr>
        <p:grpSpPr>
          <a:xfrm>
            <a:off x="2742333" y="3461620"/>
            <a:ext cx="331821" cy="333590"/>
            <a:chOff x="-49027775" y="3550975"/>
            <a:chExt cx="300100" cy="301700"/>
          </a:xfrm>
        </p:grpSpPr>
        <p:sp>
          <p:nvSpPr>
            <p:cNvPr id="5701" name="Google Shape;5701;p38"/>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38"/>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38"/>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38"/>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38"/>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38"/>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38"/>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38"/>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38"/>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38"/>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38"/>
          <p:cNvGrpSpPr/>
          <p:nvPr/>
        </p:nvGrpSpPr>
        <p:grpSpPr>
          <a:xfrm>
            <a:off x="2740536" y="3869845"/>
            <a:ext cx="335414" cy="332069"/>
            <a:chOff x="-49031025" y="3920175"/>
            <a:chExt cx="303350" cy="300325"/>
          </a:xfrm>
        </p:grpSpPr>
        <p:sp>
          <p:nvSpPr>
            <p:cNvPr id="5712" name="Google Shape;5712;p38"/>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38"/>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38"/>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38"/>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38"/>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38"/>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8" name="Google Shape;5718;p38"/>
          <p:cNvGrpSpPr/>
          <p:nvPr/>
        </p:nvGrpSpPr>
        <p:grpSpPr>
          <a:xfrm>
            <a:off x="4806336" y="3074100"/>
            <a:ext cx="332677" cy="330964"/>
            <a:chOff x="-47155575" y="3200500"/>
            <a:chExt cx="300875" cy="299325"/>
          </a:xfrm>
        </p:grpSpPr>
        <p:sp>
          <p:nvSpPr>
            <p:cNvPr id="5719" name="Google Shape;5719;p3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3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3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3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3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3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38"/>
          <p:cNvGrpSpPr/>
          <p:nvPr/>
        </p:nvGrpSpPr>
        <p:grpSpPr>
          <a:xfrm>
            <a:off x="4806765" y="3481661"/>
            <a:ext cx="331821" cy="331821"/>
            <a:chOff x="-47154800" y="3569100"/>
            <a:chExt cx="300100" cy="300100"/>
          </a:xfrm>
        </p:grpSpPr>
        <p:sp>
          <p:nvSpPr>
            <p:cNvPr id="5726" name="Google Shape;5726;p38"/>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38"/>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38"/>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38"/>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38"/>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38"/>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2" name="Google Shape;5732;p38"/>
          <p:cNvGrpSpPr/>
          <p:nvPr/>
        </p:nvGrpSpPr>
        <p:grpSpPr>
          <a:xfrm>
            <a:off x="4807207" y="3890963"/>
            <a:ext cx="330936" cy="330107"/>
            <a:chOff x="-47154000" y="3939275"/>
            <a:chExt cx="299300" cy="298550"/>
          </a:xfrm>
        </p:grpSpPr>
        <p:sp>
          <p:nvSpPr>
            <p:cNvPr id="5733" name="Google Shape;5733;p3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3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3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3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7" name="Google Shape;5737;p38"/>
          <p:cNvGrpSpPr/>
          <p:nvPr/>
        </p:nvGrpSpPr>
        <p:grpSpPr>
          <a:xfrm>
            <a:off x="6885685" y="3074100"/>
            <a:ext cx="291767" cy="330964"/>
            <a:chOff x="-45286550" y="3200500"/>
            <a:chExt cx="263875" cy="299325"/>
          </a:xfrm>
        </p:grpSpPr>
        <p:sp>
          <p:nvSpPr>
            <p:cNvPr id="5738" name="Google Shape;5738;p38"/>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38"/>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38"/>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38"/>
          <p:cNvGrpSpPr/>
          <p:nvPr/>
        </p:nvGrpSpPr>
        <p:grpSpPr>
          <a:xfrm>
            <a:off x="6885685" y="3482545"/>
            <a:ext cx="291767" cy="330936"/>
            <a:chOff x="-45286550" y="3569900"/>
            <a:chExt cx="263875" cy="299300"/>
          </a:xfrm>
        </p:grpSpPr>
        <p:sp>
          <p:nvSpPr>
            <p:cNvPr id="5742" name="Google Shape;5742;p38"/>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38"/>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38"/>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38"/>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38"/>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38"/>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8" name="Google Shape;5748;p38"/>
          <p:cNvGrpSpPr/>
          <p:nvPr/>
        </p:nvGrpSpPr>
        <p:grpSpPr>
          <a:xfrm>
            <a:off x="6896134" y="3890106"/>
            <a:ext cx="270869" cy="331821"/>
            <a:chOff x="-45277900" y="3938500"/>
            <a:chExt cx="244975" cy="300100"/>
          </a:xfrm>
        </p:grpSpPr>
        <p:sp>
          <p:nvSpPr>
            <p:cNvPr id="5749" name="Google Shape;5749;p38"/>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38"/>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38"/>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38"/>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38"/>
          <p:cNvGrpSpPr/>
          <p:nvPr/>
        </p:nvGrpSpPr>
        <p:grpSpPr>
          <a:xfrm>
            <a:off x="7728121" y="3490368"/>
            <a:ext cx="331821" cy="331821"/>
            <a:chOff x="-44502875" y="3576975"/>
            <a:chExt cx="300100" cy="300100"/>
          </a:xfrm>
        </p:grpSpPr>
        <p:sp>
          <p:nvSpPr>
            <p:cNvPr id="5754" name="Google Shape;5754;p38"/>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38"/>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38"/>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38"/>
          <p:cNvGrpSpPr/>
          <p:nvPr/>
        </p:nvGrpSpPr>
        <p:grpSpPr>
          <a:xfrm>
            <a:off x="2356364" y="2181064"/>
            <a:ext cx="284806" cy="241434"/>
            <a:chOff x="1636184" y="2959225"/>
            <a:chExt cx="232666" cy="197250"/>
          </a:xfrm>
        </p:grpSpPr>
        <p:sp>
          <p:nvSpPr>
            <p:cNvPr id="5758" name="Google Shape;5758;p3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3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38"/>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5761" name="Google Shape;5761;p3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5762" name="Google Shape;5762;p38"/>
          <p:cNvGrpSpPr/>
          <p:nvPr/>
        </p:nvGrpSpPr>
        <p:grpSpPr>
          <a:xfrm>
            <a:off x="3623760" y="2531111"/>
            <a:ext cx="239502" cy="338262"/>
            <a:chOff x="-47300587" y="123275"/>
            <a:chExt cx="190975" cy="269725"/>
          </a:xfrm>
        </p:grpSpPr>
        <p:sp>
          <p:nvSpPr>
            <p:cNvPr id="5763" name="Google Shape;5763;p3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3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3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3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3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5771" name="Shape 5771"/>
        <p:cNvGrpSpPr/>
        <p:nvPr/>
      </p:nvGrpSpPr>
      <p:grpSpPr>
        <a:xfrm>
          <a:off x="0" y="0"/>
          <a:ext cx="0" cy="0"/>
          <a:chOff x="0" y="0"/>
          <a:chExt cx="0" cy="0"/>
        </a:xfrm>
      </p:grpSpPr>
      <p:sp>
        <p:nvSpPr>
          <p:cNvPr id="5772" name="Google Shape;5772;p3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5773" name="Google Shape;5773;p39"/>
          <p:cNvSpPr/>
          <p:nvPr/>
        </p:nvSpPr>
        <p:spPr>
          <a:xfrm>
            <a:off x="1179006" y="1683910"/>
            <a:ext cx="297772" cy="343672"/>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39"/>
          <p:cNvSpPr/>
          <p:nvPr/>
        </p:nvSpPr>
        <p:spPr>
          <a:xfrm>
            <a:off x="1151710" y="2099169"/>
            <a:ext cx="352365" cy="311637"/>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39"/>
          <p:cNvSpPr/>
          <p:nvPr/>
        </p:nvSpPr>
        <p:spPr>
          <a:xfrm>
            <a:off x="1159373" y="2477627"/>
            <a:ext cx="337038" cy="343537"/>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6" name="Google Shape;5776;p39"/>
          <p:cNvGrpSpPr/>
          <p:nvPr/>
        </p:nvGrpSpPr>
        <p:grpSpPr>
          <a:xfrm>
            <a:off x="3151213" y="1709564"/>
            <a:ext cx="342129" cy="343862"/>
            <a:chOff x="-41270450" y="1973375"/>
            <a:chExt cx="315850" cy="317450"/>
          </a:xfrm>
        </p:grpSpPr>
        <p:sp>
          <p:nvSpPr>
            <p:cNvPr id="5777" name="Google Shape;5777;p39"/>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39"/>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39"/>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39"/>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39"/>
          <p:cNvGrpSpPr/>
          <p:nvPr/>
        </p:nvGrpSpPr>
        <p:grpSpPr>
          <a:xfrm>
            <a:off x="3140177" y="2105636"/>
            <a:ext cx="364199" cy="342318"/>
            <a:chOff x="-41291625" y="2339025"/>
            <a:chExt cx="336225" cy="316025"/>
          </a:xfrm>
        </p:grpSpPr>
        <p:sp>
          <p:nvSpPr>
            <p:cNvPr id="5782" name="Google Shape;5782;p39"/>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39"/>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4" name="Google Shape;5784;p39"/>
          <p:cNvSpPr/>
          <p:nvPr/>
        </p:nvSpPr>
        <p:spPr>
          <a:xfrm>
            <a:off x="3118588" y="2277702"/>
            <a:ext cx="0" cy="27"/>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39"/>
          <p:cNvSpPr/>
          <p:nvPr/>
        </p:nvSpPr>
        <p:spPr>
          <a:xfrm>
            <a:off x="3150235" y="2503353"/>
            <a:ext cx="346380" cy="343564"/>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39"/>
          <p:cNvSpPr/>
          <p:nvPr/>
        </p:nvSpPr>
        <p:spPr>
          <a:xfrm>
            <a:off x="5251993" y="1681364"/>
            <a:ext cx="213309" cy="342995"/>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39"/>
          <p:cNvSpPr/>
          <p:nvPr/>
        </p:nvSpPr>
        <p:spPr>
          <a:xfrm>
            <a:off x="5207637" y="2076991"/>
            <a:ext cx="302023" cy="344918"/>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39"/>
          <p:cNvSpPr/>
          <p:nvPr/>
        </p:nvSpPr>
        <p:spPr>
          <a:xfrm>
            <a:off x="5185478" y="2476192"/>
            <a:ext cx="342995" cy="344133"/>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39"/>
          <p:cNvSpPr/>
          <p:nvPr/>
        </p:nvSpPr>
        <p:spPr>
          <a:xfrm>
            <a:off x="7226080" y="1681581"/>
            <a:ext cx="344701" cy="342562"/>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0" name="Google Shape;5790;p39"/>
          <p:cNvGrpSpPr/>
          <p:nvPr/>
        </p:nvGrpSpPr>
        <p:grpSpPr>
          <a:xfrm>
            <a:off x="1533687" y="1683811"/>
            <a:ext cx="365174" cy="343293"/>
            <a:chOff x="-42804750" y="1949600"/>
            <a:chExt cx="337125" cy="316925"/>
          </a:xfrm>
        </p:grpSpPr>
        <p:sp>
          <p:nvSpPr>
            <p:cNvPr id="5791" name="Google Shape;5791;p39"/>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39"/>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39"/>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39"/>
          <p:cNvGrpSpPr/>
          <p:nvPr/>
        </p:nvGrpSpPr>
        <p:grpSpPr>
          <a:xfrm>
            <a:off x="1564049" y="2085164"/>
            <a:ext cx="308847" cy="335115"/>
            <a:chOff x="-42778750" y="2320125"/>
            <a:chExt cx="285125" cy="309375"/>
          </a:xfrm>
        </p:grpSpPr>
        <p:sp>
          <p:nvSpPr>
            <p:cNvPr id="5795" name="Google Shape;5795;p39"/>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39"/>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39"/>
          <p:cNvGrpSpPr/>
          <p:nvPr/>
        </p:nvGrpSpPr>
        <p:grpSpPr>
          <a:xfrm>
            <a:off x="1543503" y="2475712"/>
            <a:ext cx="345541" cy="344701"/>
            <a:chOff x="-42796875" y="2680675"/>
            <a:chExt cx="319000" cy="318225"/>
          </a:xfrm>
        </p:grpSpPr>
        <p:sp>
          <p:nvSpPr>
            <p:cNvPr id="5798" name="Google Shape;5798;p39"/>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39"/>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39"/>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39"/>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39"/>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3" name="Google Shape;5803;p39"/>
          <p:cNvSpPr/>
          <p:nvPr/>
        </p:nvSpPr>
        <p:spPr>
          <a:xfrm>
            <a:off x="3566893" y="1707387"/>
            <a:ext cx="345541" cy="343185"/>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39"/>
          <p:cNvSpPr/>
          <p:nvPr/>
        </p:nvSpPr>
        <p:spPr>
          <a:xfrm>
            <a:off x="3558112" y="2135211"/>
            <a:ext cx="349819" cy="29265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39"/>
          <p:cNvSpPr/>
          <p:nvPr/>
        </p:nvSpPr>
        <p:spPr>
          <a:xfrm>
            <a:off x="3566880" y="2503353"/>
            <a:ext cx="345568" cy="342643"/>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39"/>
          <p:cNvSpPr/>
          <p:nvPr/>
        </p:nvSpPr>
        <p:spPr>
          <a:xfrm>
            <a:off x="5641131" y="1681364"/>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39"/>
          <p:cNvSpPr/>
          <p:nvPr/>
        </p:nvSpPr>
        <p:spPr>
          <a:xfrm>
            <a:off x="5537185" y="2402239"/>
            <a:ext cx="27" cy="27"/>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8" name="Google Shape;5808;p39"/>
          <p:cNvGrpSpPr/>
          <p:nvPr/>
        </p:nvGrpSpPr>
        <p:grpSpPr>
          <a:xfrm>
            <a:off x="5583876" y="2080668"/>
            <a:ext cx="359189" cy="340016"/>
            <a:chOff x="-39055650" y="2315975"/>
            <a:chExt cx="331600" cy="313900"/>
          </a:xfrm>
        </p:grpSpPr>
        <p:sp>
          <p:nvSpPr>
            <p:cNvPr id="5809" name="Google Shape;5809;p39"/>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39"/>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1" name="Google Shape;5811;p39"/>
          <p:cNvSpPr/>
          <p:nvPr/>
        </p:nvSpPr>
        <p:spPr>
          <a:xfrm>
            <a:off x="5589971" y="2504625"/>
            <a:ext cx="344674" cy="29265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39"/>
          <p:cNvSpPr/>
          <p:nvPr/>
        </p:nvSpPr>
        <p:spPr>
          <a:xfrm>
            <a:off x="7264898" y="2067188"/>
            <a:ext cx="267063" cy="345324"/>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3" name="Google Shape;5813;p39"/>
          <p:cNvGrpSpPr/>
          <p:nvPr/>
        </p:nvGrpSpPr>
        <p:grpSpPr>
          <a:xfrm>
            <a:off x="1929543" y="1683974"/>
            <a:ext cx="349819" cy="342047"/>
            <a:chOff x="-42430625" y="1949750"/>
            <a:chExt cx="322950" cy="315775"/>
          </a:xfrm>
        </p:grpSpPr>
        <p:sp>
          <p:nvSpPr>
            <p:cNvPr id="5814" name="Google Shape;5814;p39"/>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39"/>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39"/>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39"/>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18" name="Google Shape;5818;p39"/>
          <p:cNvSpPr/>
          <p:nvPr/>
        </p:nvSpPr>
        <p:spPr>
          <a:xfrm>
            <a:off x="1956643" y="2080620"/>
            <a:ext cx="298638" cy="342995"/>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39"/>
          <p:cNvSpPr/>
          <p:nvPr/>
        </p:nvSpPr>
        <p:spPr>
          <a:xfrm>
            <a:off x="1935918" y="2478467"/>
            <a:ext cx="340450" cy="342833"/>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39"/>
          <p:cNvSpPr/>
          <p:nvPr/>
        </p:nvSpPr>
        <p:spPr>
          <a:xfrm>
            <a:off x="3971588" y="1715484"/>
            <a:ext cx="343862" cy="313126"/>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39"/>
          <p:cNvSpPr/>
          <p:nvPr/>
        </p:nvSpPr>
        <p:spPr>
          <a:xfrm>
            <a:off x="3969029" y="2104503"/>
            <a:ext cx="348980" cy="343862"/>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39"/>
          <p:cNvSpPr/>
          <p:nvPr/>
        </p:nvSpPr>
        <p:spPr>
          <a:xfrm>
            <a:off x="3969428" y="2502242"/>
            <a:ext cx="343862" cy="343835"/>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39"/>
          <p:cNvSpPr/>
          <p:nvPr/>
        </p:nvSpPr>
        <p:spPr>
          <a:xfrm>
            <a:off x="5996142" y="1678575"/>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4" name="Google Shape;5824;p39"/>
          <p:cNvGrpSpPr/>
          <p:nvPr/>
        </p:nvGrpSpPr>
        <p:grpSpPr>
          <a:xfrm>
            <a:off x="6002652" y="2078962"/>
            <a:ext cx="342995" cy="342291"/>
            <a:chOff x="-38686275" y="2314400"/>
            <a:chExt cx="316650" cy="316000"/>
          </a:xfrm>
        </p:grpSpPr>
        <p:sp>
          <p:nvSpPr>
            <p:cNvPr id="5825" name="Google Shape;5825;p39"/>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39"/>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39"/>
          <p:cNvGrpSpPr/>
          <p:nvPr/>
        </p:nvGrpSpPr>
        <p:grpSpPr>
          <a:xfrm>
            <a:off x="6001366" y="2477418"/>
            <a:ext cx="345568" cy="343835"/>
            <a:chOff x="-38686275" y="2682250"/>
            <a:chExt cx="319025" cy="317425"/>
          </a:xfrm>
        </p:grpSpPr>
        <p:sp>
          <p:nvSpPr>
            <p:cNvPr id="5828" name="Google Shape;5828;p39"/>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39"/>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39"/>
          <p:cNvGrpSpPr/>
          <p:nvPr/>
        </p:nvGrpSpPr>
        <p:grpSpPr>
          <a:xfrm>
            <a:off x="7214268" y="2462063"/>
            <a:ext cx="360056" cy="346516"/>
            <a:chOff x="-37534750" y="2668075"/>
            <a:chExt cx="332400" cy="319900"/>
          </a:xfrm>
        </p:grpSpPr>
        <p:sp>
          <p:nvSpPr>
            <p:cNvPr id="5831" name="Google Shape;5831;p39"/>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39"/>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3" name="Google Shape;5833;p39"/>
          <p:cNvSpPr/>
          <p:nvPr/>
        </p:nvSpPr>
        <p:spPr>
          <a:xfrm>
            <a:off x="2340638" y="1683287"/>
            <a:ext cx="345541" cy="342779"/>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4" name="Google Shape;5834;p39"/>
          <p:cNvGrpSpPr/>
          <p:nvPr/>
        </p:nvGrpSpPr>
        <p:grpSpPr>
          <a:xfrm>
            <a:off x="2336367" y="2080696"/>
            <a:ext cx="345541" cy="344133"/>
            <a:chOff x="-42062025" y="2316000"/>
            <a:chExt cx="319000" cy="317700"/>
          </a:xfrm>
        </p:grpSpPr>
        <p:sp>
          <p:nvSpPr>
            <p:cNvPr id="5835" name="Google Shape;5835;p39"/>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39"/>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7" name="Google Shape;5837;p39"/>
          <p:cNvSpPr/>
          <p:nvPr/>
        </p:nvSpPr>
        <p:spPr>
          <a:xfrm>
            <a:off x="2339352" y="2477627"/>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8" name="Google Shape;5838;p39"/>
          <p:cNvGrpSpPr/>
          <p:nvPr/>
        </p:nvGrpSpPr>
        <p:grpSpPr>
          <a:xfrm>
            <a:off x="4395630" y="1713843"/>
            <a:ext cx="303729" cy="338717"/>
            <a:chOff x="-40150450" y="1977325"/>
            <a:chExt cx="280400" cy="312700"/>
          </a:xfrm>
        </p:grpSpPr>
        <p:sp>
          <p:nvSpPr>
            <p:cNvPr id="5839" name="Google Shape;5839;p39"/>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39"/>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39"/>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39"/>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39"/>
          <p:cNvGrpSpPr/>
          <p:nvPr/>
        </p:nvGrpSpPr>
        <p:grpSpPr>
          <a:xfrm>
            <a:off x="4390079" y="2106286"/>
            <a:ext cx="314832" cy="342995"/>
            <a:chOff x="-40160700" y="2339625"/>
            <a:chExt cx="290650" cy="316650"/>
          </a:xfrm>
        </p:grpSpPr>
        <p:sp>
          <p:nvSpPr>
            <p:cNvPr id="5844" name="Google Shape;5844;p39"/>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39"/>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39"/>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39"/>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8" name="Google Shape;5848;p39"/>
          <p:cNvGrpSpPr/>
          <p:nvPr/>
        </p:nvGrpSpPr>
        <p:grpSpPr>
          <a:xfrm>
            <a:off x="4373357" y="2503008"/>
            <a:ext cx="345541" cy="342995"/>
            <a:chOff x="-40171725" y="2705875"/>
            <a:chExt cx="319000" cy="316650"/>
          </a:xfrm>
        </p:grpSpPr>
        <p:sp>
          <p:nvSpPr>
            <p:cNvPr id="5849" name="Google Shape;5849;p39"/>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39"/>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1" name="Google Shape;5851;p39"/>
          <p:cNvGrpSpPr/>
          <p:nvPr/>
        </p:nvGrpSpPr>
        <p:grpSpPr>
          <a:xfrm>
            <a:off x="6450332" y="1680561"/>
            <a:ext cx="250869" cy="343862"/>
            <a:chOff x="-38275925" y="1946600"/>
            <a:chExt cx="231600" cy="317450"/>
          </a:xfrm>
        </p:grpSpPr>
        <p:sp>
          <p:nvSpPr>
            <p:cNvPr id="5852" name="Google Shape;5852;p39"/>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39"/>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4" name="Google Shape;5854;p39"/>
          <p:cNvSpPr/>
          <p:nvPr/>
        </p:nvSpPr>
        <p:spPr>
          <a:xfrm>
            <a:off x="6402341" y="2077749"/>
            <a:ext cx="344701" cy="344160"/>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39"/>
          <p:cNvSpPr/>
          <p:nvPr/>
        </p:nvSpPr>
        <p:spPr>
          <a:xfrm>
            <a:off x="6476011" y="2474757"/>
            <a:ext cx="202233" cy="344701"/>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6" name="Google Shape;5856;p39"/>
          <p:cNvGrpSpPr/>
          <p:nvPr/>
        </p:nvGrpSpPr>
        <p:grpSpPr>
          <a:xfrm>
            <a:off x="7635833" y="1685680"/>
            <a:ext cx="351525" cy="342156"/>
            <a:chOff x="-37190575" y="1951325"/>
            <a:chExt cx="324525" cy="315875"/>
          </a:xfrm>
        </p:grpSpPr>
        <p:sp>
          <p:nvSpPr>
            <p:cNvPr id="5857" name="Google Shape;5857;p39"/>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39"/>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39"/>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39"/>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39"/>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2" name="Google Shape;5862;p39"/>
          <p:cNvSpPr/>
          <p:nvPr/>
        </p:nvSpPr>
        <p:spPr>
          <a:xfrm>
            <a:off x="2740694" y="1681581"/>
            <a:ext cx="348113" cy="343835"/>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3" name="Google Shape;5863;p39"/>
          <p:cNvGrpSpPr/>
          <p:nvPr/>
        </p:nvGrpSpPr>
        <p:grpSpPr>
          <a:xfrm>
            <a:off x="2743418" y="2153216"/>
            <a:ext cx="343835" cy="269608"/>
            <a:chOff x="-41694200" y="2382950"/>
            <a:chExt cx="317425" cy="248900"/>
          </a:xfrm>
        </p:grpSpPr>
        <p:sp>
          <p:nvSpPr>
            <p:cNvPr id="5864" name="Google Shape;5864;p39"/>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39"/>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6" name="Google Shape;5866;p39"/>
          <p:cNvGrpSpPr/>
          <p:nvPr/>
        </p:nvGrpSpPr>
        <p:grpSpPr>
          <a:xfrm>
            <a:off x="2740496" y="2478257"/>
            <a:ext cx="345541" cy="343862"/>
            <a:chOff x="-41695775" y="2683025"/>
            <a:chExt cx="319000" cy="317450"/>
          </a:xfrm>
        </p:grpSpPr>
        <p:sp>
          <p:nvSpPr>
            <p:cNvPr id="5867" name="Google Shape;5867;p39"/>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39"/>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39"/>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39"/>
          <p:cNvGrpSpPr/>
          <p:nvPr/>
        </p:nvGrpSpPr>
        <p:grpSpPr>
          <a:xfrm>
            <a:off x="4797389" y="1707858"/>
            <a:ext cx="314832" cy="345568"/>
            <a:chOff x="-39792875" y="1971800"/>
            <a:chExt cx="290650" cy="319025"/>
          </a:xfrm>
        </p:grpSpPr>
        <p:sp>
          <p:nvSpPr>
            <p:cNvPr id="5871" name="Google Shape;5871;p39"/>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39"/>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39"/>
          <p:cNvGrpSpPr/>
          <p:nvPr/>
        </p:nvGrpSpPr>
        <p:grpSpPr>
          <a:xfrm>
            <a:off x="4805486" y="2104445"/>
            <a:ext cx="298638" cy="344837"/>
            <a:chOff x="-39783425" y="2337925"/>
            <a:chExt cx="275700" cy="318350"/>
          </a:xfrm>
        </p:grpSpPr>
        <p:sp>
          <p:nvSpPr>
            <p:cNvPr id="5874" name="Google Shape;5874;p39"/>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39"/>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6" name="Google Shape;5876;p39"/>
          <p:cNvSpPr/>
          <p:nvPr/>
        </p:nvSpPr>
        <p:spPr>
          <a:xfrm>
            <a:off x="4781825" y="2505086"/>
            <a:ext cx="342156" cy="343401"/>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7" name="Google Shape;5877;p39"/>
          <p:cNvGrpSpPr/>
          <p:nvPr/>
        </p:nvGrpSpPr>
        <p:grpSpPr>
          <a:xfrm>
            <a:off x="6800271" y="1682268"/>
            <a:ext cx="353232" cy="342806"/>
            <a:chOff x="-37956150" y="1948175"/>
            <a:chExt cx="326100" cy="316475"/>
          </a:xfrm>
        </p:grpSpPr>
        <p:sp>
          <p:nvSpPr>
            <p:cNvPr id="5878" name="Google Shape;5878;p39"/>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39"/>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39"/>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39"/>
          <p:cNvGrpSpPr/>
          <p:nvPr/>
        </p:nvGrpSpPr>
        <p:grpSpPr>
          <a:xfrm>
            <a:off x="6807188" y="2148937"/>
            <a:ext cx="345568" cy="223572"/>
            <a:chOff x="-37953000" y="2379000"/>
            <a:chExt cx="319025" cy="206400"/>
          </a:xfrm>
        </p:grpSpPr>
        <p:sp>
          <p:nvSpPr>
            <p:cNvPr id="5882" name="Google Shape;5882;p39"/>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39"/>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39"/>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39"/>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39"/>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7" name="Google Shape;5887;p39"/>
          <p:cNvSpPr/>
          <p:nvPr/>
        </p:nvSpPr>
        <p:spPr>
          <a:xfrm>
            <a:off x="6800769" y="2473918"/>
            <a:ext cx="354938" cy="344701"/>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39"/>
          <p:cNvSpPr/>
          <p:nvPr/>
        </p:nvSpPr>
        <p:spPr>
          <a:xfrm>
            <a:off x="7689189" y="2106209"/>
            <a:ext cx="247457" cy="343862"/>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9" name="Google Shape;5889;p39"/>
          <p:cNvGrpSpPr/>
          <p:nvPr/>
        </p:nvGrpSpPr>
        <p:grpSpPr>
          <a:xfrm>
            <a:off x="1177056" y="3057552"/>
            <a:ext cx="298611" cy="343510"/>
            <a:chOff x="-42971725" y="3217825"/>
            <a:chExt cx="275675" cy="317125"/>
          </a:xfrm>
        </p:grpSpPr>
        <p:sp>
          <p:nvSpPr>
            <p:cNvPr id="5890" name="Google Shape;5890;p3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3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3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3" name="Google Shape;5893;p39"/>
          <p:cNvGrpSpPr/>
          <p:nvPr/>
        </p:nvGrpSpPr>
        <p:grpSpPr>
          <a:xfrm>
            <a:off x="1151019" y="3485173"/>
            <a:ext cx="350686" cy="312936"/>
            <a:chOff x="-42996150" y="3612600"/>
            <a:chExt cx="323750" cy="288900"/>
          </a:xfrm>
        </p:grpSpPr>
        <p:sp>
          <p:nvSpPr>
            <p:cNvPr id="5894" name="Google Shape;5894;p3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3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3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39"/>
          <p:cNvGrpSpPr/>
          <p:nvPr/>
        </p:nvGrpSpPr>
        <p:grpSpPr>
          <a:xfrm>
            <a:off x="1153578" y="3850969"/>
            <a:ext cx="345568" cy="343862"/>
            <a:chOff x="-42994575" y="3950300"/>
            <a:chExt cx="319025" cy="317450"/>
          </a:xfrm>
        </p:grpSpPr>
        <p:sp>
          <p:nvSpPr>
            <p:cNvPr id="5898" name="Google Shape;5898;p3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3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3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1" name="Google Shape;5901;p39"/>
          <p:cNvGrpSpPr/>
          <p:nvPr/>
        </p:nvGrpSpPr>
        <p:grpSpPr>
          <a:xfrm>
            <a:off x="3149945" y="3080597"/>
            <a:ext cx="344674" cy="343835"/>
            <a:chOff x="-41111350" y="3239100"/>
            <a:chExt cx="318200" cy="317425"/>
          </a:xfrm>
        </p:grpSpPr>
        <p:sp>
          <p:nvSpPr>
            <p:cNvPr id="5902" name="Google Shape;5902;p3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3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3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3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39"/>
          <p:cNvGrpSpPr/>
          <p:nvPr/>
        </p:nvGrpSpPr>
        <p:grpSpPr>
          <a:xfrm>
            <a:off x="3146533" y="3477509"/>
            <a:ext cx="351498" cy="343916"/>
            <a:chOff x="-41117650" y="3605525"/>
            <a:chExt cx="324500" cy="317500"/>
          </a:xfrm>
        </p:grpSpPr>
        <p:sp>
          <p:nvSpPr>
            <p:cNvPr id="5907" name="Google Shape;5907;p3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3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3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0" name="Google Shape;5910;p39"/>
          <p:cNvSpPr/>
          <p:nvPr/>
        </p:nvSpPr>
        <p:spPr>
          <a:xfrm>
            <a:off x="3150976" y="3880708"/>
            <a:ext cx="345541" cy="335305"/>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1" name="Google Shape;5911;p39"/>
          <p:cNvGrpSpPr/>
          <p:nvPr/>
        </p:nvGrpSpPr>
        <p:grpSpPr>
          <a:xfrm>
            <a:off x="5257001" y="3060098"/>
            <a:ext cx="200500" cy="344701"/>
            <a:chOff x="-39205300" y="3220175"/>
            <a:chExt cx="185100" cy="318225"/>
          </a:xfrm>
        </p:grpSpPr>
        <p:sp>
          <p:nvSpPr>
            <p:cNvPr id="5912" name="Google Shape;5912;p3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3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39"/>
          <p:cNvGrpSpPr/>
          <p:nvPr/>
        </p:nvGrpSpPr>
        <p:grpSpPr>
          <a:xfrm>
            <a:off x="5218181" y="3459176"/>
            <a:ext cx="278139" cy="342345"/>
            <a:chOff x="-39248625" y="3588600"/>
            <a:chExt cx="256775" cy="316050"/>
          </a:xfrm>
        </p:grpSpPr>
        <p:sp>
          <p:nvSpPr>
            <p:cNvPr id="5915" name="Google Shape;5915;p3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3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7" name="Google Shape;5917;p39"/>
          <p:cNvSpPr/>
          <p:nvPr/>
        </p:nvSpPr>
        <p:spPr>
          <a:xfrm>
            <a:off x="5190130" y="3854252"/>
            <a:ext cx="337038" cy="343862"/>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39"/>
          <p:cNvSpPr/>
          <p:nvPr/>
        </p:nvSpPr>
        <p:spPr>
          <a:xfrm>
            <a:off x="7226933" y="3048267"/>
            <a:ext cx="342995" cy="341723"/>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9" name="Google Shape;5919;p39"/>
          <p:cNvGrpSpPr/>
          <p:nvPr/>
        </p:nvGrpSpPr>
        <p:grpSpPr>
          <a:xfrm>
            <a:off x="1517188" y="3057552"/>
            <a:ext cx="398184" cy="343835"/>
            <a:chOff x="-42651700" y="3217825"/>
            <a:chExt cx="367600" cy="317425"/>
          </a:xfrm>
        </p:grpSpPr>
        <p:sp>
          <p:nvSpPr>
            <p:cNvPr id="5920" name="Google Shape;5920;p3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3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3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3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39"/>
          <p:cNvGrpSpPr/>
          <p:nvPr/>
        </p:nvGrpSpPr>
        <p:grpSpPr>
          <a:xfrm>
            <a:off x="1550036" y="3458282"/>
            <a:ext cx="332488" cy="336740"/>
            <a:chOff x="-42617300" y="3587775"/>
            <a:chExt cx="306950" cy="310875"/>
          </a:xfrm>
        </p:grpSpPr>
        <p:sp>
          <p:nvSpPr>
            <p:cNvPr id="5925" name="Google Shape;5925;p3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3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7" name="Google Shape;5927;p39"/>
          <p:cNvSpPr/>
          <p:nvPr/>
        </p:nvSpPr>
        <p:spPr>
          <a:xfrm>
            <a:off x="1545460" y="3851706"/>
            <a:ext cx="344674" cy="342995"/>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8" name="Google Shape;5928;p39"/>
          <p:cNvGrpSpPr/>
          <p:nvPr/>
        </p:nvGrpSpPr>
        <p:grpSpPr>
          <a:xfrm>
            <a:off x="3563493" y="3080164"/>
            <a:ext cx="349440" cy="343320"/>
            <a:chOff x="-40748275" y="3238700"/>
            <a:chExt cx="322600" cy="316950"/>
          </a:xfrm>
        </p:grpSpPr>
        <p:sp>
          <p:nvSpPr>
            <p:cNvPr id="5929" name="Google Shape;5929;p3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3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3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3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3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3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39"/>
          <p:cNvGrpSpPr/>
          <p:nvPr/>
        </p:nvGrpSpPr>
        <p:grpSpPr>
          <a:xfrm>
            <a:off x="3565862" y="3507162"/>
            <a:ext cx="344701" cy="313993"/>
            <a:chOff x="-40745125" y="3632900"/>
            <a:chExt cx="318225" cy="289875"/>
          </a:xfrm>
        </p:grpSpPr>
        <p:sp>
          <p:nvSpPr>
            <p:cNvPr id="5936" name="Google Shape;5936;p3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3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3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3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3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3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3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39"/>
          <p:cNvGrpSpPr/>
          <p:nvPr/>
        </p:nvGrpSpPr>
        <p:grpSpPr>
          <a:xfrm>
            <a:off x="3569708" y="3874664"/>
            <a:ext cx="337011" cy="343185"/>
            <a:chOff x="-40742750" y="3972175"/>
            <a:chExt cx="311125" cy="316825"/>
          </a:xfrm>
        </p:grpSpPr>
        <p:sp>
          <p:nvSpPr>
            <p:cNvPr id="5944" name="Google Shape;5944;p3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3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39"/>
          <p:cNvGrpSpPr/>
          <p:nvPr/>
        </p:nvGrpSpPr>
        <p:grpSpPr>
          <a:xfrm>
            <a:off x="5639761" y="3061804"/>
            <a:ext cx="247430" cy="342995"/>
            <a:chOff x="-38860325" y="3221750"/>
            <a:chExt cx="228425" cy="316650"/>
          </a:xfrm>
        </p:grpSpPr>
        <p:sp>
          <p:nvSpPr>
            <p:cNvPr id="5947" name="Google Shape;5947;p3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3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3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3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1" name="Google Shape;5951;p39"/>
          <p:cNvGrpSpPr/>
          <p:nvPr/>
        </p:nvGrpSpPr>
        <p:grpSpPr>
          <a:xfrm>
            <a:off x="5587293" y="3462723"/>
            <a:ext cx="352365" cy="340341"/>
            <a:chOff x="-38905225" y="3591875"/>
            <a:chExt cx="325300" cy="314200"/>
          </a:xfrm>
        </p:grpSpPr>
        <p:sp>
          <p:nvSpPr>
            <p:cNvPr id="5952" name="Google Shape;5952;p3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3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3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5" name="Google Shape;5955;p39"/>
          <p:cNvSpPr/>
          <p:nvPr/>
        </p:nvSpPr>
        <p:spPr>
          <a:xfrm>
            <a:off x="5593363" y="3908004"/>
            <a:ext cx="342995" cy="29010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6" name="Google Shape;5956;p39"/>
          <p:cNvGrpSpPr/>
          <p:nvPr/>
        </p:nvGrpSpPr>
        <p:grpSpPr>
          <a:xfrm>
            <a:off x="7262295" y="3448891"/>
            <a:ext cx="269608" cy="342779"/>
            <a:chOff x="-37370925" y="3579105"/>
            <a:chExt cx="248900" cy="316450"/>
          </a:xfrm>
        </p:grpSpPr>
        <p:sp>
          <p:nvSpPr>
            <p:cNvPr id="5957" name="Google Shape;5957;p3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3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9" name="Google Shape;5959;p39"/>
          <p:cNvSpPr/>
          <p:nvPr/>
        </p:nvSpPr>
        <p:spPr>
          <a:xfrm>
            <a:off x="1937024" y="3058286"/>
            <a:ext cx="337877" cy="342481"/>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39"/>
          <p:cNvSpPr/>
          <p:nvPr/>
        </p:nvSpPr>
        <p:spPr>
          <a:xfrm>
            <a:off x="1960055" y="3454996"/>
            <a:ext cx="291814" cy="344701"/>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1" name="Google Shape;5961;p39"/>
          <p:cNvGrpSpPr/>
          <p:nvPr/>
        </p:nvGrpSpPr>
        <p:grpSpPr>
          <a:xfrm>
            <a:off x="1932108" y="3851836"/>
            <a:ext cx="344701" cy="342995"/>
            <a:chOff x="-42259725" y="3951100"/>
            <a:chExt cx="318225" cy="316650"/>
          </a:xfrm>
        </p:grpSpPr>
        <p:sp>
          <p:nvSpPr>
            <p:cNvPr id="5962" name="Google Shape;5962;p3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3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39"/>
          <p:cNvGrpSpPr/>
          <p:nvPr/>
        </p:nvGrpSpPr>
        <p:grpSpPr>
          <a:xfrm>
            <a:off x="3970164" y="3111306"/>
            <a:ext cx="343835" cy="313126"/>
            <a:chOff x="-40378075" y="3267450"/>
            <a:chExt cx="317425" cy="289075"/>
          </a:xfrm>
        </p:grpSpPr>
        <p:sp>
          <p:nvSpPr>
            <p:cNvPr id="5965" name="Google Shape;5965;p3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3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3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3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39"/>
          <p:cNvGrpSpPr/>
          <p:nvPr/>
        </p:nvGrpSpPr>
        <p:grpSpPr>
          <a:xfrm>
            <a:off x="3973563" y="3476453"/>
            <a:ext cx="337038" cy="342995"/>
            <a:chOff x="-40372575" y="3604550"/>
            <a:chExt cx="311150" cy="316650"/>
          </a:xfrm>
        </p:grpSpPr>
        <p:sp>
          <p:nvSpPr>
            <p:cNvPr id="5970" name="Google Shape;5970;p3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3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3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3" name="Google Shape;5973;p39"/>
          <p:cNvSpPr/>
          <p:nvPr/>
        </p:nvSpPr>
        <p:spPr>
          <a:xfrm>
            <a:off x="3975433" y="3873803"/>
            <a:ext cx="336171" cy="344783"/>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4" name="Google Shape;5974;p39"/>
          <p:cNvGrpSpPr/>
          <p:nvPr/>
        </p:nvGrpSpPr>
        <p:grpSpPr>
          <a:xfrm>
            <a:off x="5989185" y="3060098"/>
            <a:ext cx="369940" cy="345026"/>
            <a:chOff x="-38542250" y="3220175"/>
            <a:chExt cx="341525" cy="318525"/>
          </a:xfrm>
        </p:grpSpPr>
        <p:sp>
          <p:nvSpPr>
            <p:cNvPr id="5975" name="Google Shape;5975;p3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3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3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39"/>
          <p:cNvGrpSpPr/>
          <p:nvPr/>
        </p:nvGrpSpPr>
        <p:grpSpPr>
          <a:xfrm>
            <a:off x="6002657" y="3458526"/>
            <a:ext cx="342995" cy="342156"/>
            <a:chOff x="-38537400" y="3588000"/>
            <a:chExt cx="316650" cy="315875"/>
          </a:xfrm>
        </p:grpSpPr>
        <p:sp>
          <p:nvSpPr>
            <p:cNvPr id="5979" name="Google Shape;5979;p3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3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3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3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39"/>
          <p:cNvGrpSpPr/>
          <p:nvPr/>
        </p:nvGrpSpPr>
        <p:grpSpPr>
          <a:xfrm>
            <a:off x="6001804" y="3855248"/>
            <a:ext cx="344701" cy="342995"/>
            <a:chOff x="-38538975" y="3954250"/>
            <a:chExt cx="318225" cy="316650"/>
          </a:xfrm>
        </p:grpSpPr>
        <p:sp>
          <p:nvSpPr>
            <p:cNvPr id="5984" name="Google Shape;5984;p3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3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39"/>
          <p:cNvGrpSpPr/>
          <p:nvPr/>
        </p:nvGrpSpPr>
        <p:grpSpPr>
          <a:xfrm>
            <a:off x="7223057" y="3850545"/>
            <a:ext cx="348086" cy="344701"/>
            <a:chOff x="-37385100" y="3949908"/>
            <a:chExt cx="321350" cy="318225"/>
          </a:xfrm>
        </p:grpSpPr>
        <p:sp>
          <p:nvSpPr>
            <p:cNvPr id="5987" name="Google Shape;5987;p3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3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39"/>
          <p:cNvGrpSpPr/>
          <p:nvPr/>
        </p:nvGrpSpPr>
        <p:grpSpPr>
          <a:xfrm>
            <a:off x="2339986" y="3056902"/>
            <a:ext cx="343862" cy="343645"/>
            <a:chOff x="-41895050" y="3217225"/>
            <a:chExt cx="317450" cy="317250"/>
          </a:xfrm>
        </p:grpSpPr>
        <p:sp>
          <p:nvSpPr>
            <p:cNvPr id="5990" name="Google Shape;5990;p3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3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3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3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3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39"/>
          <p:cNvGrpSpPr/>
          <p:nvPr/>
        </p:nvGrpSpPr>
        <p:grpSpPr>
          <a:xfrm>
            <a:off x="2339567" y="3455114"/>
            <a:ext cx="344701" cy="342995"/>
            <a:chOff x="-41893475" y="3584850"/>
            <a:chExt cx="318225" cy="316650"/>
          </a:xfrm>
        </p:grpSpPr>
        <p:sp>
          <p:nvSpPr>
            <p:cNvPr id="5996" name="Google Shape;5996;p3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3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3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3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0" name="Google Shape;6000;p39"/>
          <p:cNvSpPr/>
          <p:nvPr/>
        </p:nvSpPr>
        <p:spPr>
          <a:xfrm>
            <a:off x="2341058" y="3853412"/>
            <a:ext cx="344701" cy="34237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39"/>
          <p:cNvSpPr/>
          <p:nvPr/>
        </p:nvSpPr>
        <p:spPr>
          <a:xfrm>
            <a:off x="4345433" y="3079625"/>
            <a:ext cx="406985" cy="34212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2" name="Google Shape;6002;p39"/>
          <p:cNvGrpSpPr/>
          <p:nvPr/>
        </p:nvGrpSpPr>
        <p:grpSpPr>
          <a:xfrm>
            <a:off x="4391046" y="3477292"/>
            <a:ext cx="312909" cy="343862"/>
            <a:chOff x="-39998250" y="3605325"/>
            <a:chExt cx="288875" cy="317450"/>
          </a:xfrm>
        </p:grpSpPr>
        <p:sp>
          <p:nvSpPr>
            <p:cNvPr id="6003" name="Google Shape;6003;p3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3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39"/>
          <p:cNvGrpSpPr/>
          <p:nvPr/>
        </p:nvGrpSpPr>
        <p:grpSpPr>
          <a:xfrm>
            <a:off x="4376003" y="3874881"/>
            <a:ext cx="342995" cy="342968"/>
            <a:chOff x="-40011050" y="3972375"/>
            <a:chExt cx="316650" cy="316625"/>
          </a:xfrm>
        </p:grpSpPr>
        <p:sp>
          <p:nvSpPr>
            <p:cNvPr id="6006" name="Google Shape;6006;p3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3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39"/>
          <p:cNvGrpSpPr/>
          <p:nvPr/>
        </p:nvGrpSpPr>
        <p:grpSpPr>
          <a:xfrm>
            <a:off x="6452043" y="3062671"/>
            <a:ext cx="247457" cy="342129"/>
            <a:chOff x="-38129425" y="3222550"/>
            <a:chExt cx="228450" cy="315850"/>
          </a:xfrm>
        </p:grpSpPr>
        <p:sp>
          <p:nvSpPr>
            <p:cNvPr id="6009" name="Google Shape;6009;p3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3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39"/>
          <p:cNvGrpSpPr/>
          <p:nvPr/>
        </p:nvGrpSpPr>
        <p:grpSpPr>
          <a:xfrm>
            <a:off x="6403434" y="3458526"/>
            <a:ext cx="344674" cy="342995"/>
            <a:chOff x="-38172725" y="3588000"/>
            <a:chExt cx="318200" cy="316650"/>
          </a:xfrm>
        </p:grpSpPr>
        <p:sp>
          <p:nvSpPr>
            <p:cNvPr id="6012" name="Google Shape;6012;p3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3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3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3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3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3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3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3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39"/>
          <p:cNvGrpSpPr/>
          <p:nvPr/>
        </p:nvGrpSpPr>
        <p:grpSpPr>
          <a:xfrm>
            <a:off x="6473802" y="3856087"/>
            <a:ext cx="203939" cy="342995"/>
            <a:chOff x="-38109725" y="3955025"/>
            <a:chExt cx="188275" cy="316650"/>
          </a:xfrm>
        </p:grpSpPr>
        <p:sp>
          <p:nvSpPr>
            <p:cNvPr id="6021" name="Google Shape;6021;p3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3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3" name="Google Shape;6023;p39"/>
          <p:cNvSpPr/>
          <p:nvPr/>
        </p:nvSpPr>
        <p:spPr>
          <a:xfrm>
            <a:off x="7635018" y="3054035"/>
            <a:ext cx="355804" cy="343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4" name="Google Shape;6024;p39"/>
          <p:cNvGrpSpPr/>
          <p:nvPr/>
        </p:nvGrpSpPr>
        <p:grpSpPr>
          <a:xfrm>
            <a:off x="2740068" y="3058609"/>
            <a:ext cx="346407" cy="342156"/>
            <a:chOff x="-41530375" y="3218800"/>
            <a:chExt cx="319800" cy="315875"/>
          </a:xfrm>
        </p:grpSpPr>
        <p:sp>
          <p:nvSpPr>
            <p:cNvPr id="6025" name="Google Shape;6025;p3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3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39"/>
          <p:cNvGrpSpPr/>
          <p:nvPr/>
        </p:nvGrpSpPr>
        <p:grpSpPr>
          <a:xfrm>
            <a:off x="2742194" y="3529340"/>
            <a:ext cx="342156" cy="267930"/>
            <a:chOff x="-41526450" y="3653375"/>
            <a:chExt cx="315875" cy="247350"/>
          </a:xfrm>
        </p:grpSpPr>
        <p:sp>
          <p:nvSpPr>
            <p:cNvPr id="6028" name="Google Shape;6028;p3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3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39"/>
          <p:cNvGrpSpPr/>
          <p:nvPr/>
        </p:nvGrpSpPr>
        <p:grpSpPr>
          <a:xfrm>
            <a:off x="2743480" y="3851836"/>
            <a:ext cx="339583" cy="342995"/>
            <a:chOff x="-41526450" y="3951100"/>
            <a:chExt cx="313500" cy="316650"/>
          </a:xfrm>
        </p:grpSpPr>
        <p:sp>
          <p:nvSpPr>
            <p:cNvPr id="6031" name="Google Shape;6031;p3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3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3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4" name="Google Shape;6034;p39"/>
          <p:cNvGrpSpPr/>
          <p:nvPr/>
        </p:nvGrpSpPr>
        <p:grpSpPr>
          <a:xfrm>
            <a:off x="4797395" y="3079731"/>
            <a:ext cx="314832" cy="344701"/>
            <a:chOff x="-39625900" y="3238300"/>
            <a:chExt cx="290650" cy="318225"/>
          </a:xfrm>
        </p:grpSpPr>
        <p:sp>
          <p:nvSpPr>
            <p:cNvPr id="6035" name="Google Shape;6035;p3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3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7" name="Google Shape;6037;p39"/>
          <p:cNvSpPr/>
          <p:nvPr/>
        </p:nvSpPr>
        <p:spPr>
          <a:xfrm>
            <a:off x="4809895" y="3478041"/>
            <a:ext cx="292654" cy="342995"/>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8" name="Google Shape;6038;p39"/>
          <p:cNvGrpSpPr/>
          <p:nvPr/>
        </p:nvGrpSpPr>
        <p:grpSpPr>
          <a:xfrm>
            <a:off x="4785019" y="3874475"/>
            <a:ext cx="339583" cy="343429"/>
            <a:chOff x="-39647175" y="3972000"/>
            <a:chExt cx="313500" cy="317050"/>
          </a:xfrm>
        </p:grpSpPr>
        <p:sp>
          <p:nvSpPr>
            <p:cNvPr id="6039" name="Google Shape;6039;p3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3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3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39"/>
          <p:cNvGrpSpPr/>
          <p:nvPr/>
        </p:nvGrpSpPr>
        <p:grpSpPr>
          <a:xfrm>
            <a:off x="6802835" y="3061614"/>
            <a:ext cx="348113" cy="343835"/>
            <a:chOff x="-37808850" y="3221575"/>
            <a:chExt cx="321375" cy="317425"/>
          </a:xfrm>
        </p:grpSpPr>
        <p:sp>
          <p:nvSpPr>
            <p:cNvPr id="6043" name="Google Shape;6043;p3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3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39"/>
          <p:cNvGrpSpPr/>
          <p:nvPr/>
        </p:nvGrpSpPr>
        <p:grpSpPr>
          <a:xfrm>
            <a:off x="6804108" y="3518134"/>
            <a:ext cx="345568" cy="223572"/>
            <a:chOff x="-37806500" y="3643030"/>
            <a:chExt cx="319025" cy="206400"/>
          </a:xfrm>
        </p:grpSpPr>
        <p:sp>
          <p:nvSpPr>
            <p:cNvPr id="6046" name="Google Shape;6046;p3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3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39"/>
          <p:cNvGrpSpPr/>
          <p:nvPr/>
        </p:nvGrpSpPr>
        <p:grpSpPr>
          <a:xfrm>
            <a:off x="6806247" y="3854381"/>
            <a:ext cx="341289" cy="344701"/>
            <a:chOff x="-37804925" y="3953450"/>
            <a:chExt cx="315075" cy="318225"/>
          </a:xfrm>
        </p:grpSpPr>
        <p:sp>
          <p:nvSpPr>
            <p:cNvPr id="6049" name="Google Shape;6049;p3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3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3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2" name="Google Shape;6052;p39"/>
          <p:cNvSpPr/>
          <p:nvPr/>
        </p:nvSpPr>
        <p:spPr>
          <a:xfrm>
            <a:off x="7689623" y="3472923"/>
            <a:ext cx="246590" cy="34212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056" name="Shape 6056"/>
        <p:cNvGrpSpPr/>
        <p:nvPr/>
      </p:nvGrpSpPr>
      <p:grpSpPr>
        <a:xfrm>
          <a:off x="0" y="0"/>
          <a:ext cx="0" cy="0"/>
          <a:chOff x="0" y="0"/>
          <a:chExt cx="0" cy="0"/>
        </a:xfrm>
      </p:grpSpPr>
      <p:sp>
        <p:nvSpPr>
          <p:cNvPr id="6057" name="Google Shape;6057;p4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6058" name="Google Shape;6058;p40"/>
          <p:cNvGrpSpPr/>
          <p:nvPr/>
        </p:nvGrpSpPr>
        <p:grpSpPr>
          <a:xfrm>
            <a:off x="1055960" y="1681536"/>
            <a:ext cx="276267" cy="336065"/>
            <a:chOff x="-35830350" y="1912725"/>
            <a:chExt cx="241050" cy="293225"/>
          </a:xfrm>
        </p:grpSpPr>
        <p:sp>
          <p:nvSpPr>
            <p:cNvPr id="6059" name="Google Shape;6059;p40"/>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0"/>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40"/>
          <p:cNvGrpSpPr/>
          <p:nvPr/>
        </p:nvGrpSpPr>
        <p:grpSpPr>
          <a:xfrm>
            <a:off x="1026190" y="2108631"/>
            <a:ext cx="335807" cy="334031"/>
            <a:chOff x="-35854750" y="2272675"/>
            <a:chExt cx="293000" cy="291450"/>
          </a:xfrm>
        </p:grpSpPr>
        <p:sp>
          <p:nvSpPr>
            <p:cNvPr id="6062" name="Google Shape;6062;p40"/>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0"/>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0"/>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5" name="Google Shape;6065;p40"/>
          <p:cNvGrpSpPr/>
          <p:nvPr/>
        </p:nvGrpSpPr>
        <p:grpSpPr>
          <a:xfrm>
            <a:off x="1025731" y="2502659"/>
            <a:ext cx="336724" cy="334948"/>
            <a:chOff x="-35853975" y="2631825"/>
            <a:chExt cx="293800" cy="292250"/>
          </a:xfrm>
        </p:grpSpPr>
        <p:sp>
          <p:nvSpPr>
            <p:cNvPr id="6066" name="Google Shape;6066;p40"/>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0"/>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0"/>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0"/>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0"/>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40"/>
          <p:cNvGrpSpPr/>
          <p:nvPr/>
        </p:nvGrpSpPr>
        <p:grpSpPr>
          <a:xfrm>
            <a:off x="3140521" y="1682553"/>
            <a:ext cx="334031" cy="334031"/>
            <a:chOff x="-34032200" y="1916675"/>
            <a:chExt cx="291450" cy="291450"/>
          </a:xfrm>
        </p:grpSpPr>
        <p:sp>
          <p:nvSpPr>
            <p:cNvPr id="6072" name="Google Shape;6072;p40"/>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0"/>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0"/>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0"/>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6" name="Google Shape;6076;p40"/>
          <p:cNvSpPr/>
          <p:nvPr/>
        </p:nvSpPr>
        <p:spPr>
          <a:xfrm>
            <a:off x="3138320" y="2107301"/>
            <a:ext cx="334919" cy="336896"/>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7" name="Google Shape;6077;p40"/>
          <p:cNvGrpSpPr/>
          <p:nvPr/>
        </p:nvGrpSpPr>
        <p:grpSpPr>
          <a:xfrm>
            <a:off x="3140077" y="2502659"/>
            <a:ext cx="334919" cy="334948"/>
            <a:chOff x="-34032200" y="2634975"/>
            <a:chExt cx="292225" cy="292250"/>
          </a:xfrm>
        </p:grpSpPr>
        <p:sp>
          <p:nvSpPr>
            <p:cNvPr id="6078" name="Google Shape;6078;p40"/>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0"/>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0"/>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1" name="Google Shape;6081;p40"/>
          <p:cNvGrpSpPr/>
          <p:nvPr/>
        </p:nvGrpSpPr>
        <p:grpSpPr>
          <a:xfrm>
            <a:off x="5239889" y="1682108"/>
            <a:ext cx="338558" cy="334919"/>
            <a:chOff x="-32245875" y="1938725"/>
            <a:chExt cx="295400" cy="292225"/>
          </a:xfrm>
        </p:grpSpPr>
        <p:sp>
          <p:nvSpPr>
            <p:cNvPr id="6082" name="Google Shape;6082;p40"/>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0"/>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0"/>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5" name="Google Shape;6085;p40"/>
          <p:cNvGrpSpPr/>
          <p:nvPr/>
        </p:nvGrpSpPr>
        <p:grpSpPr>
          <a:xfrm>
            <a:off x="5236737" y="2109303"/>
            <a:ext cx="344861" cy="332684"/>
            <a:chOff x="-32243500" y="2299850"/>
            <a:chExt cx="300900" cy="290275"/>
          </a:xfrm>
        </p:grpSpPr>
        <p:sp>
          <p:nvSpPr>
            <p:cNvPr id="6086" name="Google Shape;6086;p40"/>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0"/>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8" name="Google Shape;6088;p40"/>
          <p:cNvSpPr/>
          <p:nvPr/>
        </p:nvSpPr>
        <p:spPr>
          <a:xfrm>
            <a:off x="5239142" y="2503695"/>
            <a:ext cx="336724" cy="333114"/>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9" name="Google Shape;6089;p40"/>
          <p:cNvGrpSpPr/>
          <p:nvPr/>
        </p:nvGrpSpPr>
        <p:grpSpPr>
          <a:xfrm>
            <a:off x="1449401" y="1681651"/>
            <a:ext cx="334919" cy="335836"/>
            <a:chOff x="-35495600" y="1912725"/>
            <a:chExt cx="292225" cy="293025"/>
          </a:xfrm>
        </p:grpSpPr>
        <p:sp>
          <p:nvSpPr>
            <p:cNvPr id="6090" name="Google Shape;6090;p40"/>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0"/>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0"/>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3" name="Google Shape;6093;p40"/>
          <p:cNvSpPr/>
          <p:nvPr/>
        </p:nvSpPr>
        <p:spPr>
          <a:xfrm>
            <a:off x="1446666" y="2108290"/>
            <a:ext cx="336724" cy="334919"/>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4" name="Google Shape;6094;p40"/>
          <p:cNvGrpSpPr/>
          <p:nvPr/>
        </p:nvGrpSpPr>
        <p:grpSpPr>
          <a:xfrm>
            <a:off x="1449401" y="2503118"/>
            <a:ext cx="334919" cy="334031"/>
            <a:chOff x="-35495600" y="2631825"/>
            <a:chExt cx="292225" cy="291450"/>
          </a:xfrm>
        </p:grpSpPr>
        <p:sp>
          <p:nvSpPr>
            <p:cNvPr id="6095" name="Google Shape;6095;p40"/>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0"/>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0"/>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0"/>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40"/>
          <p:cNvGrpSpPr/>
          <p:nvPr/>
        </p:nvGrpSpPr>
        <p:grpSpPr>
          <a:xfrm>
            <a:off x="3563288" y="1682553"/>
            <a:ext cx="334031" cy="334031"/>
            <a:chOff x="-33673825" y="1916675"/>
            <a:chExt cx="291450" cy="291450"/>
          </a:xfrm>
        </p:grpSpPr>
        <p:sp>
          <p:nvSpPr>
            <p:cNvPr id="6100" name="Google Shape;6100;p40"/>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0"/>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0"/>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0"/>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40"/>
          <p:cNvGrpSpPr/>
          <p:nvPr/>
        </p:nvGrpSpPr>
        <p:grpSpPr>
          <a:xfrm>
            <a:off x="3561039" y="2107743"/>
            <a:ext cx="338529" cy="335807"/>
            <a:chOff x="-33676975" y="2275050"/>
            <a:chExt cx="295375" cy="293000"/>
          </a:xfrm>
        </p:grpSpPr>
        <p:sp>
          <p:nvSpPr>
            <p:cNvPr id="6105" name="Google Shape;6105;p40"/>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0"/>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0"/>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40"/>
          <p:cNvGrpSpPr/>
          <p:nvPr/>
        </p:nvGrpSpPr>
        <p:grpSpPr>
          <a:xfrm>
            <a:off x="3563288" y="2502444"/>
            <a:ext cx="334031" cy="335378"/>
            <a:chOff x="-33673825" y="2634975"/>
            <a:chExt cx="291450" cy="292625"/>
          </a:xfrm>
        </p:grpSpPr>
        <p:sp>
          <p:nvSpPr>
            <p:cNvPr id="6109" name="Google Shape;6109;p40"/>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0"/>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40"/>
          <p:cNvGrpSpPr/>
          <p:nvPr/>
        </p:nvGrpSpPr>
        <p:grpSpPr>
          <a:xfrm>
            <a:off x="5679739" y="1682524"/>
            <a:ext cx="311453" cy="334088"/>
            <a:chOff x="-31874100" y="1939525"/>
            <a:chExt cx="271750" cy="291500"/>
          </a:xfrm>
        </p:grpSpPr>
        <p:sp>
          <p:nvSpPr>
            <p:cNvPr id="6112" name="Google Shape;6112;p40"/>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0"/>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4" name="Google Shape;6114;p40"/>
          <p:cNvSpPr/>
          <p:nvPr/>
        </p:nvSpPr>
        <p:spPr>
          <a:xfrm>
            <a:off x="5686661" y="2108734"/>
            <a:ext cx="294318" cy="334031"/>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5" name="Google Shape;6115;p40"/>
          <p:cNvGrpSpPr/>
          <p:nvPr/>
        </p:nvGrpSpPr>
        <p:grpSpPr>
          <a:xfrm>
            <a:off x="5662132" y="2503504"/>
            <a:ext cx="346667" cy="333257"/>
            <a:chOff x="-31889075" y="2658950"/>
            <a:chExt cx="302475" cy="290775"/>
          </a:xfrm>
        </p:grpSpPr>
        <p:sp>
          <p:nvSpPr>
            <p:cNvPr id="6116" name="Google Shape;6116;p40"/>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0"/>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8" name="Google Shape;6118;p40"/>
          <p:cNvSpPr/>
          <p:nvPr/>
        </p:nvSpPr>
        <p:spPr>
          <a:xfrm>
            <a:off x="7352389" y="2108275"/>
            <a:ext cx="336724" cy="33494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9" name="Google Shape;6119;p40"/>
          <p:cNvGrpSpPr/>
          <p:nvPr/>
        </p:nvGrpSpPr>
        <p:grpSpPr>
          <a:xfrm>
            <a:off x="1872611" y="1681651"/>
            <a:ext cx="334919" cy="335836"/>
            <a:chOff x="-35136450" y="1912725"/>
            <a:chExt cx="292225" cy="293025"/>
          </a:xfrm>
        </p:grpSpPr>
        <p:sp>
          <p:nvSpPr>
            <p:cNvPr id="6120" name="Google Shape;6120;p40"/>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0"/>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0"/>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40"/>
          <p:cNvGrpSpPr/>
          <p:nvPr/>
        </p:nvGrpSpPr>
        <p:grpSpPr>
          <a:xfrm>
            <a:off x="1873055" y="2108387"/>
            <a:ext cx="334031" cy="334518"/>
            <a:chOff x="-35134875" y="2272675"/>
            <a:chExt cx="291450" cy="291875"/>
          </a:xfrm>
        </p:grpSpPr>
        <p:sp>
          <p:nvSpPr>
            <p:cNvPr id="6124" name="Google Shape;6124;p40"/>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0"/>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0"/>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0"/>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8" name="Google Shape;6128;p40"/>
          <p:cNvGrpSpPr/>
          <p:nvPr/>
        </p:nvGrpSpPr>
        <p:grpSpPr>
          <a:xfrm>
            <a:off x="1912324" y="2503118"/>
            <a:ext cx="255494" cy="334031"/>
            <a:chOff x="-35101800" y="2631050"/>
            <a:chExt cx="222925" cy="291450"/>
          </a:xfrm>
        </p:grpSpPr>
        <p:sp>
          <p:nvSpPr>
            <p:cNvPr id="6129" name="Google Shape;6129;p40"/>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0"/>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0"/>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0"/>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3" name="Google Shape;6133;p40"/>
          <p:cNvSpPr/>
          <p:nvPr/>
        </p:nvSpPr>
        <p:spPr>
          <a:xfrm>
            <a:off x="3984873" y="1681852"/>
            <a:ext cx="319561" cy="335607"/>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4" name="Google Shape;6134;p40"/>
          <p:cNvGrpSpPr/>
          <p:nvPr/>
        </p:nvGrpSpPr>
        <p:grpSpPr>
          <a:xfrm>
            <a:off x="3979357" y="2107743"/>
            <a:ext cx="334031" cy="335807"/>
            <a:chOff x="-33314675" y="2275050"/>
            <a:chExt cx="291450" cy="293000"/>
          </a:xfrm>
        </p:grpSpPr>
        <p:sp>
          <p:nvSpPr>
            <p:cNvPr id="6135" name="Google Shape;6135;p40"/>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0"/>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0"/>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8" name="Google Shape;6138;p40"/>
          <p:cNvSpPr/>
          <p:nvPr/>
        </p:nvSpPr>
        <p:spPr>
          <a:xfrm>
            <a:off x="3976291" y="2501876"/>
            <a:ext cx="336724" cy="336753"/>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9" name="Google Shape;6139;p40"/>
          <p:cNvGrpSpPr/>
          <p:nvPr/>
        </p:nvGrpSpPr>
        <p:grpSpPr>
          <a:xfrm>
            <a:off x="6090314" y="1682567"/>
            <a:ext cx="334031" cy="334002"/>
            <a:chOff x="-31523625" y="1939525"/>
            <a:chExt cx="291450" cy="291425"/>
          </a:xfrm>
        </p:grpSpPr>
        <p:sp>
          <p:nvSpPr>
            <p:cNvPr id="6140" name="Google Shape;6140;p40"/>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0"/>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0"/>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0"/>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0"/>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0"/>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0"/>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0"/>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0"/>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0"/>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0"/>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40"/>
          <p:cNvGrpSpPr/>
          <p:nvPr/>
        </p:nvGrpSpPr>
        <p:grpSpPr>
          <a:xfrm>
            <a:off x="6089411" y="2108630"/>
            <a:ext cx="335836" cy="334031"/>
            <a:chOff x="-31523625" y="2298675"/>
            <a:chExt cx="293025" cy="291450"/>
          </a:xfrm>
        </p:grpSpPr>
        <p:sp>
          <p:nvSpPr>
            <p:cNvPr id="6152" name="Google Shape;6152;p40"/>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0"/>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0"/>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5" name="Google Shape;6155;p40"/>
          <p:cNvSpPr/>
          <p:nvPr/>
        </p:nvSpPr>
        <p:spPr>
          <a:xfrm>
            <a:off x="6085979" y="2501890"/>
            <a:ext cx="339446" cy="336724"/>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0"/>
          <p:cNvSpPr/>
          <p:nvPr/>
        </p:nvSpPr>
        <p:spPr>
          <a:xfrm>
            <a:off x="7353292" y="2503237"/>
            <a:ext cx="334919" cy="334031"/>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7" name="Google Shape;6157;p40"/>
          <p:cNvGrpSpPr/>
          <p:nvPr/>
        </p:nvGrpSpPr>
        <p:grpSpPr>
          <a:xfrm>
            <a:off x="2305764" y="1682568"/>
            <a:ext cx="313258" cy="334002"/>
            <a:chOff x="-34767825" y="1914325"/>
            <a:chExt cx="273325" cy="291425"/>
          </a:xfrm>
        </p:grpSpPr>
        <p:sp>
          <p:nvSpPr>
            <p:cNvPr id="6158" name="Google Shape;6158;p40"/>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0"/>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0"/>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1" name="Google Shape;6161;p40"/>
          <p:cNvGrpSpPr/>
          <p:nvPr/>
        </p:nvGrpSpPr>
        <p:grpSpPr>
          <a:xfrm>
            <a:off x="2294031" y="2107728"/>
            <a:ext cx="336724" cy="335836"/>
            <a:chOff x="-34778075" y="2272675"/>
            <a:chExt cx="293800" cy="293025"/>
          </a:xfrm>
        </p:grpSpPr>
        <p:sp>
          <p:nvSpPr>
            <p:cNvPr id="6162" name="Google Shape;6162;p40"/>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0"/>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0"/>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40"/>
          <p:cNvGrpSpPr/>
          <p:nvPr/>
        </p:nvGrpSpPr>
        <p:grpSpPr>
          <a:xfrm>
            <a:off x="2295378" y="2503118"/>
            <a:ext cx="334031" cy="334031"/>
            <a:chOff x="-34776500" y="2631825"/>
            <a:chExt cx="291450" cy="291450"/>
          </a:xfrm>
        </p:grpSpPr>
        <p:sp>
          <p:nvSpPr>
            <p:cNvPr id="6166" name="Google Shape;6166;p40"/>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0"/>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0"/>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40"/>
          <p:cNvGrpSpPr/>
          <p:nvPr/>
        </p:nvGrpSpPr>
        <p:grpSpPr>
          <a:xfrm>
            <a:off x="4403027" y="1680304"/>
            <a:ext cx="334919" cy="338529"/>
            <a:chOff x="-32956300" y="1915900"/>
            <a:chExt cx="292225" cy="295375"/>
          </a:xfrm>
        </p:grpSpPr>
        <p:sp>
          <p:nvSpPr>
            <p:cNvPr id="6170" name="Google Shape;6170;p40"/>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0"/>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2" name="Google Shape;6172;p40"/>
          <p:cNvSpPr/>
          <p:nvPr/>
        </p:nvSpPr>
        <p:spPr>
          <a:xfrm>
            <a:off x="4401325" y="2108748"/>
            <a:ext cx="334919" cy="334002"/>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0"/>
          <p:cNvSpPr/>
          <p:nvPr/>
        </p:nvSpPr>
        <p:spPr>
          <a:xfrm>
            <a:off x="4400867" y="2502778"/>
            <a:ext cx="335836" cy="33494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4" name="Google Shape;6174;p40"/>
          <p:cNvGrpSpPr/>
          <p:nvPr/>
        </p:nvGrpSpPr>
        <p:grpSpPr>
          <a:xfrm>
            <a:off x="6507301" y="1682567"/>
            <a:ext cx="336724" cy="334002"/>
            <a:chOff x="-31166825" y="1939525"/>
            <a:chExt cx="293800" cy="291425"/>
          </a:xfrm>
        </p:grpSpPr>
        <p:sp>
          <p:nvSpPr>
            <p:cNvPr id="6175" name="Google Shape;6175;p40"/>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0"/>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0"/>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0"/>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0"/>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0"/>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0"/>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0"/>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0"/>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0"/>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0"/>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6" name="Google Shape;6186;p40"/>
          <p:cNvGrpSpPr/>
          <p:nvPr/>
        </p:nvGrpSpPr>
        <p:grpSpPr>
          <a:xfrm>
            <a:off x="6508203" y="2108372"/>
            <a:ext cx="334919" cy="334547"/>
            <a:chOff x="-31165250" y="2298675"/>
            <a:chExt cx="292225" cy="291900"/>
          </a:xfrm>
        </p:grpSpPr>
        <p:sp>
          <p:nvSpPr>
            <p:cNvPr id="6187" name="Google Shape;6187;p40"/>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0"/>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0"/>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40"/>
          <p:cNvGrpSpPr/>
          <p:nvPr/>
        </p:nvGrpSpPr>
        <p:grpSpPr>
          <a:xfrm>
            <a:off x="6508662" y="2503131"/>
            <a:ext cx="334002" cy="334002"/>
            <a:chOff x="-31164450" y="2657050"/>
            <a:chExt cx="291425" cy="291425"/>
          </a:xfrm>
        </p:grpSpPr>
        <p:sp>
          <p:nvSpPr>
            <p:cNvPr id="6191" name="Google Shape;6191;p40"/>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0"/>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0"/>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0"/>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5" name="Google Shape;6195;p40"/>
          <p:cNvSpPr/>
          <p:nvPr/>
        </p:nvSpPr>
        <p:spPr>
          <a:xfrm>
            <a:off x="7777937" y="1683098"/>
            <a:ext cx="335836" cy="333114"/>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6" name="Google Shape;6196;p40"/>
          <p:cNvGrpSpPr/>
          <p:nvPr/>
        </p:nvGrpSpPr>
        <p:grpSpPr>
          <a:xfrm>
            <a:off x="2709198" y="1682224"/>
            <a:ext cx="338529" cy="334690"/>
            <a:chOff x="-34421275" y="1912725"/>
            <a:chExt cx="295375" cy="292025"/>
          </a:xfrm>
        </p:grpSpPr>
        <p:sp>
          <p:nvSpPr>
            <p:cNvPr id="6197" name="Google Shape;6197;p40"/>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0"/>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40"/>
          <p:cNvGrpSpPr/>
          <p:nvPr/>
        </p:nvGrpSpPr>
        <p:grpSpPr>
          <a:xfrm>
            <a:off x="2708296" y="2107728"/>
            <a:ext cx="340334" cy="335836"/>
            <a:chOff x="-34418125" y="2271100"/>
            <a:chExt cx="296950" cy="293025"/>
          </a:xfrm>
        </p:grpSpPr>
        <p:sp>
          <p:nvSpPr>
            <p:cNvPr id="6200" name="Google Shape;6200;p40"/>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0"/>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0"/>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0"/>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0"/>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40"/>
          <p:cNvGrpSpPr/>
          <p:nvPr/>
        </p:nvGrpSpPr>
        <p:grpSpPr>
          <a:xfrm>
            <a:off x="2709198" y="2503118"/>
            <a:ext cx="338529" cy="334031"/>
            <a:chOff x="-34421275" y="2631050"/>
            <a:chExt cx="295375" cy="291450"/>
          </a:xfrm>
        </p:grpSpPr>
        <p:sp>
          <p:nvSpPr>
            <p:cNvPr id="6206" name="Google Shape;6206;p40"/>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0"/>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0"/>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0"/>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0" name="Google Shape;6210;p40"/>
          <p:cNvSpPr/>
          <p:nvPr/>
        </p:nvSpPr>
        <p:spPr>
          <a:xfrm>
            <a:off x="4825013" y="1682196"/>
            <a:ext cx="334031" cy="334919"/>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0"/>
          <p:cNvSpPr/>
          <p:nvPr/>
        </p:nvSpPr>
        <p:spPr>
          <a:xfrm>
            <a:off x="4825013" y="2108748"/>
            <a:ext cx="334031" cy="334002"/>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0"/>
          <p:cNvSpPr/>
          <p:nvPr/>
        </p:nvSpPr>
        <p:spPr>
          <a:xfrm>
            <a:off x="4816446" y="2502907"/>
            <a:ext cx="351165" cy="334690"/>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3" name="Google Shape;6213;p40"/>
          <p:cNvGrpSpPr/>
          <p:nvPr/>
        </p:nvGrpSpPr>
        <p:grpSpPr>
          <a:xfrm>
            <a:off x="6938569" y="1683011"/>
            <a:ext cx="334031" cy="333114"/>
            <a:chOff x="-30805300" y="1938725"/>
            <a:chExt cx="291450" cy="290650"/>
          </a:xfrm>
        </p:grpSpPr>
        <p:sp>
          <p:nvSpPr>
            <p:cNvPr id="6214" name="Google Shape;6214;p40"/>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0"/>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40"/>
          <p:cNvGrpSpPr/>
          <p:nvPr/>
        </p:nvGrpSpPr>
        <p:grpSpPr>
          <a:xfrm>
            <a:off x="6939028" y="2108816"/>
            <a:ext cx="333114" cy="333658"/>
            <a:chOff x="-30805300" y="2298675"/>
            <a:chExt cx="290650" cy="291125"/>
          </a:xfrm>
        </p:grpSpPr>
        <p:sp>
          <p:nvSpPr>
            <p:cNvPr id="6217" name="Google Shape;6217;p40"/>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0"/>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0"/>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0"/>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1" name="Google Shape;6221;p40"/>
          <p:cNvGrpSpPr/>
          <p:nvPr/>
        </p:nvGrpSpPr>
        <p:grpSpPr>
          <a:xfrm>
            <a:off x="6938584" y="2503131"/>
            <a:ext cx="334002" cy="334002"/>
            <a:chOff x="-30806075" y="2657050"/>
            <a:chExt cx="291425" cy="291425"/>
          </a:xfrm>
        </p:grpSpPr>
        <p:sp>
          <p:nvSpPr>
            <p:cNvPr id="6222" name="Google Shape;6222;p40"/>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0"/>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0"/>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5" name="Google Shape;6225;p40"/>
          <p:cNvGrpSpPr/>
          <p:nvPr/>
        </p:nvGrpSpPr>
        <p:grpSpPr>
          <a:xfrm>
            <a:off x="7780406" y="2108643"/>
            <a:ext cx="334002" cy="334002"/>
            <a:chOff x="-30064925" y="2332550"/>
            <a:chExt cx="291425" cy="291425"/>
          </a:xfrm>
        </p:grpSpPr>
        <p:sp>
          <p:nvSpPr>
            <p:cNvPr id="6226" name="Google Shape;6226;p40"/>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0"/>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0"/>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9" name="Google Shape;6229;p40"/>
          <p:cNvGrpSpPr/>
          <p:nvPr/>
        </p:nvGrpSpPr>
        <p:grpSpPr>
          <a:xfrm>
            <a:off x="1055057" y="3057139"/>
            <a:ext cx="278073" cy="334031"/>
            <a:chOff x="-35814600" y="3202075"/>
            <a:chExt cx="242625" cy="291450"/>
          </a:xfrm>
        </p:grpSpPr>
        <p:sp>
          <p:nvSpPr>
            <p:cNvPr id="6230" name="Google Shape;6230;p4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40"/>
          <p:cNvGrpSpPr/>
          <p:nvPr/>
        </p:nvGrpSpPr>
        <p:grpSpPr>
          <a:xfrm>
            <a:off x="1027077" y="3473603"/>
            <a:ext cx="334031" cy="334260"/>
            <a:chOff x="-35839800" y="3561025"/>
            <a:chExt cx="291450" cy="291650"/>
          </a:xfrm>
        </p:grpSpPr>
        <p:sp>
          <p:nvSpPr>
            <p:cNvPr id="6238" name="Google Shape;6238;p4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5" name="Google Shape;6245;p40"/>
          <p:cNvSpPr/>
          <p:nvPr/>
        </p:nvSpPr>
        <p:spPr>
          <a:xfrm>
            <a:off x="1024325" y="3885087"/>
            <a:ext cx="335836" cy="334031"/>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6" name="Google Shape;6246;p40"/>
          <p:cNvGrpSpPr/>
          <p:nvPr/>
        </p:nvGrpSpPr>
        <p:grpSpPr>
          <a:xfrm>
            <a:off x="3140520" y="3057138"/>
            <a:ext cx="334031" cy="334031"/>
            <a:chOff x="-34003850" y="3227275"/>
            <a:chExt cx="291450" cy="291450"/>
          </a:xfrm>
        </p:grpSpPr>
        <p:sp>
          <p:nvSpPr>
            <p:cNvPr id="6247" name="Google Shape;6247;p4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40"/>
          <p:cNvGrpSpPr/>
          <p:nvPr/>
        </p:nvGrpSpPr>
        <p:grpSpPr>
          <a:xfrm>
            <a:off x="3140076" y="3473387"/>
            <a:ext cx="334919" cy="334690"/>
            <a:chOff x="-34004625" y="3585850"/>
            <a:chExt cx="292225" cy="292025"/>
          </a:xfrm>
        </p:grpSpPr>
        <p:sp>
          <p:nvSpPr>
            <p:cNvPr id="6253" name="Google Shape;6253;p4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8" name="Google Shape;6258;p40"/>
          <p:cNvGrpSpPr/>
          <p:nvPr/>
        </p:nvGrpSpPr>
        <p:grpSpPr>
          <a:xfrm>
            <a:off x="3139617" y="3884450"/>
            <a:ext cx="335836" cy="334948"/>
            <a:chOff x="-34005425" y="3945575"/>
            <a:chExt cx="293025" cy="292250"/>
          </a:xfrm>
        </p:grpSpPr>
        <p:sp>
          <p:nvSpPr>
            <p:cNvPr id="6259" name="Google Shape;6259;p4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40"/>
          <p:cNvGrpSpPr/>
          <p:nvPr/>
        </p:nvGrpSpPr>
        <p:grpSpPr>
          <a:xfrm>
            <a:off x="5239900" y="3056237"/>
            <a:ext cx="338529" cy="335836"/>
            <a:chOff x="-32174975" y="3192625"/>
            <a:chExt cx="295375" cy="293025"/>
          </a:xfrm>
        </p:grpSpPr>
        <p:sp>
          <p:nvSpPr>
            <p:cNvPr id="6263" name="Google Shape;6263;p4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7" name="Google Shape;6267;p40"/>
          <p:cNvSpPr/>
          <p:nvPr/>
        </p:nvSpPr>
        <p:spPr>
          <a:xfrm>
            <a:off x="5235975" y="3473306"/>
            <a:ext cx="343056" cy="335177"/>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0"/>
          <p:cNvSpPr/>
          <p:nvPr/>
        </p:nvSpPr>
        <p:spPr>
          <a:xfrm>
            <a:off x="5240488" y="3884643"/>
            <a:ext cx="334031" cy="33491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9" name="Google Shape;6269;p40"/>
          <p:cNvGrpSpPr/>
          <p:nvPr/>
        </p:nvGrpSpPr>
        <p:grpSpPr>
          <a:xfrm>
            <a:off x="7354858" y="3057140"/>
            <a:ext cx="334919" cy="334031"/>
            <a:chOff x="-30345325" y="3184750"/>
            <a:chExt cx="292225" cy="291450"/>
          </a:xfrm>
        </p:grpSpPr>
        <p:sp>
          <p:nvSpPr>
            <p:cNvPr id="6270" name="Google Shape;6270;p4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40"/>
          <p:cNvGrpSpPr/>
          <p:nvPr/>
        </p:nvGrpSpPr>
        <p:grpSpPr>
          <a:xfrm>
            <a:off x="1449844" y="3057139"/>
            <a:ext cx="334031" cy="334031"/>
            <a:chOff x="-35481425" y="3202075"/>
            <a:chExt cx="291450" cy="291450"/>
          </a:xfrm>
        </p:grpSpPr>
        <p:sp>
          <p:nvSpPr>
            <p:cNvPr id="6276" name="Google Shape;6276;p4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40"/>
          <p:cNvGrpSpPr/>
          <p:nvPr/>
        </p:nvGrpSpPr>
        <p:grpSpPr>
          <a:xfrm>
            <a:off x="1449400" y="3474176"/>
            <a:ext cx="334919" cy="333114"/>
            <a:chOff x="-35482200" y="3561225"/>
            <a:chExt cx="292225" cy="290650"/>
          </a:xfrm>
        </p:grpSpPr>
        <p:sp>
          <p:nvSpPr>
            <p:cNvPr id="6284" name="Google Shape;6284;p4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40"/>
          <p:cNvGrpSpPr/>
          <p:nvPr/>
        </p:nvGrpSpPr>
        <p:grpSpPr>
          <a:xfrm>
            <a:off x="1449844" y="3884924"/>
            <a:ext cx="334031" cy="334002"/>
            <a:chOff x="-35481425" y="3919600"/>
            <a:chExt cx="291450" cy="291425"/>
          </a:xfrm>
        </p:grpSpPr>
        <p:sp>
          <p:nvSpPr>
            <p:cNvPr id="6288" name="Google Shape;6288;p4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6" name="Google Shape;6296;p40"/>
          <p:cNvGrpSpPr/>
          <p:nvPr/>
        </p:nvGrpSpPr>
        <p:grpSpPr>
          <a:xfrm>
            <a:off x="3561481" y="3057596"/>
            <a:ext cx="337641" cy="333114"/>
            <a:chOff x="-33645475" y="3228075"/>
            <a:chExt cx="294600" cy="290650"/>
          </a:xfrm>
        </p:grpSpPr>
        <p:sp>
          <p:nvSpPr>
            <p:cNvPr id="6297" name="Google Shape;6297;p4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4" name="Google Shape;6304;p40"/>
          <p:cNvGrpSpPr/>
          <p:nvPr/>
        </p:nvGrpSpPr>
        <p:grpSpPr>
          <a:xfrm>
            <a:off x="3562398" y="3473272"/>
            <a:ext cx="335807" cy="334919"/>
            <a:chOff x="-33646250" y="3586425"/>
            <a:chExt cx="293000" cy="292225"/>
          </a:xfrm>
        </p:grpSpPr>
        <p:sp>
          <p:nvSpPr>
            <p:cNvPr id="6305" name="Google Shape;6305;p4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40"/>
          <p:cNvGrpSpPr/>
          <p:nvPr/>
        </p:nvGrpSpPr>
        <p:grpSpPr>
          <a:xfrm>
            <a:off x="3562842" y="3884006"/>
            <a:ext cx="334919" cy="335836"/>
            <a:chOff x="-33645475" y="3944800"/>
            <a:chExt cx="292225" cy="293025"/>
          </a:xfrm>
        </p:grpSpPr>
        <p:sp>
          <p:nvSpPr>
            <p:cNvPr id="6308" name="Google Shape;6308;p4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40"/>
          <p:cNvGrpSpPr/>
          <p:nvPr/>
        </p:nvGrpSpPr>
        <p:grpSpPr>
          <a:xfrm>
            <a:off x="5668905" y="3056323"/>
            <a:ext cx="333114" cy="335664"/>
            <a:chOff x="-31809525" y="3192625"/>
            <a:chExt cx="290650" cy="292875"/>
          </a:xfrm>
        </p:grpSpPr>
        <p:sp>
          <p:nvSpPr>
            <p:cNvPr id="6319" name="Google Shape;6319;p4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40"/>
          <p:cNvGrpSpPr/>
          <p:nvPr/>
        </p:nvGrpSpPr>
        <p:grpSpPr>
          <a:xfrm>
            <a:off x="5668446" y="3472816"/>
            <a:ext cx="334031" cy="335836"/>
            <a:chOff x="-31811100" y="3550975"/>
            <a:chExt cx="291450" cy="293025"/>
          </a:xfrm>
        </p:grpSpPr>
        <p:sp>
          <p:nvSpPr>
            <p:cNvPr id="6324" name="Google Shape;6324;p4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1" name="Google Shape;6331;p40"/>
          <p:cNvGrpSpPr/>
          <p:nvPr/>
        </p:nvGrpSpPr>
        <p:grpSpPr>
          <a:xfrm>
            <a:off x="5662587" y="3883406"/>
            <a:ext cx="345750" cy="337039"/>
            <a:chOff x="-31817400" y="3910025"/>
            <a:chExt cx="301675" cy="294075"/>
          </a:xfrm>
        </p:grpSpPr>
        <p:sp>
          <p:nvSpPr>
            <p:cNvPr id="6332" name="Google Shape;6332;p4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40"/>
          <p:cNvGrpSpPr/>
          <p:nvPr/>
        </p:nvGrpSpPr>
        <p:grpSpPr>
          <a:xfrm>
            <a:off x="7354844" y="3473273"/>
            <a:ext cx="334948" cy="334919"/>
            <a:chOff x="-30354000" y="3569100"/>
            <a:chExt cx="292250" cy="292225"/>
          </a:xfrm>
        </p:grpSpPr>
        <p:sp>
          <p:nvSpPr>
            <p:cNvPr id="6336" name="Google Shape;6336;p4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40"/>
          <p:cNvGrpSpPr/>
          <p:nvPr/>
        </p:nvGrpSpPr>
        <p:grpSpPr>
          <a:xfrm>
            <a:off x="1878484" y="3057139"/>
            <a:ext cx="323172" cy="334031"/>
            <a:chOff x="-35118325" y="3202075"/>
            <a:chExt cx="281975" cy="291450"/>
          </a:xfrm>
        </p:grpSpPr>
        <p:sp>
          <p:nvSpPr>
            <p:cNvPr id="6343" name="Google Shape;6343;p4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40"/>
          <p:cNvGrpSpPr/>
          <p:nvPr/>
        </p:nvGrpSpPr>
        <p:grpSpPr>
          <a:xfrm>
            <a:off x="1872611" y="3473918"/>
            <a:ext cx="334919" cy="333630"/>
            <a:chOff x="-35123050" y="3561225"/>
            <a:chExt cx="292225" cy="291100"/>
          </a:xfrm>
        </p:grpSpPr>
        <p:sp>
          <p:nvSpPr>
            <p:cNvPr id="6348" name="Google Shape;6348;p4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40"/>
          <p:cNvGrpSpPr/>
          <p:nvPr/>
        </p:nvGrpSpPr>
        <p:grpSpPr>
          <a:xfrm>
            <a:off x="1912337" y="3884924"/>
            <a:ext cx="255466" cy="334002"/>
            <a:chOff x="-35089175" y="3919600"/>
            <a:chExt cx="222900" cy="291425"/>
          </a:xfrm>
        </p:grpSpPr>
        <p:sp>
          <p:nvSpPr>
            <p:cNvPr id="6351" name="Google Shape;6351;p4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3" name="Google Shape;6353;p40"/>
          <p:cNvGrpSpPr/>
          <p:nvPr/>
        </p:nvGrpSpPr>
        <p:grpSpPr>
          <a:xfrm>
            <a:off x="3987479" y="3056908"/>
            <a:ext cx="317785" cy="334489"/>
            <a:chOff x="-33277650" y="3226875"/>
            <a:chExt cx="277275" cy="291850"/>
          </a:xfrm>
        </p:grpSpPr>
        <p:sp>
          <p:nvSpPr>
            <p:cNvPr id="6354" name="Google Shape;6354;p4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1" name="Google Shape;6361;p40"/>
          <p:cNvGrpSpPr/>
          <p:nvPr/>
        </p:nvGrpSpPr>
        <p:grpSpPr>
          <a:xfrm>
            <a:off x="3979356" y="3473717"/>
            <a:ext cx="334031" cy="334031"/>
            <a:chOff x="-33286325" y="3586425"/>
            <a:chExt cx="291450" cy="291450"/>
          </a:xfrm>
        </p:grpSpPr>
        <p:sp>
          <p:nvSpPr>
            <p:cNvPr id="6362" name="Google Shape;6362;p4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40"/>
          <p:cNvGrpSpPr/>
          <p:nvPr/>
        </p:nvGrpSpPr>
        <p:grpSpPr>
          <a:xfrm>
            <a:off x="3979356" y="3884006"/>
            <a:ext cx="334031" cy="335836"/>
            <a:chOff x="-33286325" y="3944800"/>
            <a:chExt cx="291450" cy="293025"/>
          </a:xfrm>
        </p:grpSpPr>
        <p:sp>
          <p:nvSpPr>
            <p:cNvPr id="6368" name="Google Shape;6368;p4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2" name="Google Shape;6372;p40"/>
          <p:cNvGrpSpPr/>
          <p:nvPr/>
        </p:nvGrpSpPr>
        <p:grpSpPr>
          <a:xfrm>
            <a:off x="6090310" y="3055778"/>
            <a:ext cx="334031" cy="336753"/>
            <a:chOff x="-31452725" y="3191825"/>
            <a:chExt cx="291450" cy="293825"/>
          </a:xfrm>
        </p:grpSpPr>
        <p:sp>
          <p:nvSpPr>
            <p:cNvPr id="6373" name="Google Shape;6373;p4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40"/>
          <p:cNvGrpSpPr/>
          <p:nvPr/>
        </p:nvGrpSpPr>
        <p:grpSpPr>
          <a:xfrm>
            <a:off x="6089866" y="3473274"/>
            <a:ext cx="334919" cy="334919"/>
            <a:chOff x="-31452725" y="3551775"/>
            <a:chExt cx="292225" cy="292225"/>
          </a:xfrm>
        </p:grpSpPr>
        <p:sp>
          <p:nvSpPr>
            <p:cNvPr id="6378" name="Google Shape;6378;p4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40"/>
          <p:cNvGrpSpPr/>
          <p:nvPr/>
        </p:nvGrpSpPr>
        <p:grpSpPr>
          <a:xfrm>
            <a:off x="6088505" y="3883563"/>
            <a:ext cx="337641" cy="336724"/>
            <a:chOff x="-31455100" y="3909350"/>
            <a:chExt cx="294600" cy="293800"/>
          </a:xfrm>
        </p:grpSpPr>
        <p:sp>
          <p:nvSpPr>
            <p:cNvPr id="6383" name="Google Shape;6383;p4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5" name="Google Shape;6385;p40"/>
          <p:cNvGrpSpPr/>
          <p:nvPr/>
        </p:nvGrpSpPr>
        <p:grpSpPr>
          <a:xfrm>
            <a:off x="7355302" y="3884466"/>
            <a:ext cx="334031" cy="334919"/>
            <a:chOff x="-30345325" y="3918800"/>
            <a:chExt cx="291450" cy="292225"/>
          </a:xfrm>
        </p:grpSpPr>
        <p:sp>
          <p:nvSpPr>
            <p:cNvPr id="6386" name="Google Shape;6386;p4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40"/>
          <p:cNvGrpSpPr/>
          <p:nvPr/>
        </p:nvGrpSpPr>
        <p:grpSpPr>
          <a:xfrm>
            <a:off x="2305320" y="3057139"/>
            <a:ext cx="314146" cy="334031"/>
            <a:chOff x="-34755225" y="3202075"/>
            <a:chExt cx="274100" cy="291450"/>
          </a:xfrm>
        </p:grpSpPr>
        <p:sp>
          <p:nvSpPr>
            <p:cNvPr id="6392" name="Google Shape;6392;p4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9" name="Google Shape;6399;p40"/>
          <p:cNvGrpSpPr/>
          <p:nvPr/>
        </p:nvGrpSpPr>
        <p:grpSpPr>
          <a:xfrm>
            <a:off x="2295377" y="3473718"/>
            <a:ext cx="334031" cy="334031"/>
            <a:chOff x="-34763900" y="3561225"/>
            <a:chExt cx="291450" cy="291450"/>
          </a:xfrm>
        </p:grpSpPr>
        <p:sp>
          <p:nvSpPr>
            <p:cNvPr id="6400" name="Google Shape;6400;p4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3" name="Google Shape;6403;p40"/>
          <p:cNvSpPr/>
          <p:nvPr/>
        </p:nvSpPr>
        <p:spPr>
          <a:xfrm>
            <a:off x="2293583" y="3885101"/>
            <a:ext cx="334031" cy="334002"/>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4" name="Google Shape;6404;p40"/>
          <p:cNvGrpSpPr/>
          <p:nvPr/>
        </p:nvGrpSpPr>
        <p:grpSpPr>
          <a:xfrm>
            <a:off x="4403025" y="3056693"/>
            <a:ext cx="334919" cy="334919"/>
            <a:chOff x="-32927950" y="3227275"/>
            <a:chExt cx="292225" cy="292225"/>
          </a:xfrm>
        </p:grpSpPr>
        <p:sp>
          <p:nvSpPr>
            <p:cNvPr id="6405" name="Google Shape;6405;p4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0" name="Google Shape;6410;p40"/>
          <p:cNvGrpSpPr/>
          <p:nvPr/>
        </p:nvGrpSpPr>
        <p:grpSpPr>
          <a:xfrm>
            <a:off x="4402567" y="3473717"/>
            <a:ext cx="335836" cy="334031"/>
            <a:chOff x="-32927950" y="3586425"/>
            <a:chExt cx="293025" cy="291450"/>
          </a:xfrm>
        </p:grpSpPr>
        <p:sp>
          <p:nvSpPr>
            <p:cNvPr id="6411" name="Google Shape;6411;p4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6" name="Google Shape;6416;p40"/>
          <p:cNvGrpSpPr/>
          <p:nvPr/>
        </p:nvGrpSpPr>
        <p:grpSpPr>
          <a:xfrm>
            <a:off x="4403025" y="3884006"/>
            <a:ext cx="334919" cy="335836"/>
            <a:chOff x="-32927950" y="3944800"/>
            <a:chExt cx="292225" cy="293025"/>
          </a:xfrm>
        </p:grpSpPr>
        <p:sp>
          <p:nvSpPr>
            <p:cNvPr id="6417" name="Google Shape;6417;p4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40"/>
          <p:cNvGrpSpPr/>
          <p:nvPr/>
        </p:nvGrpSpPr>
        <p:grpSpPr>
          <a:xfrm>
            <a:off x="6508199" y="3057025"/>
            <a:ext cx="334919" cy="334260"/>
            <a:chOff x="-31094350" y="3194000"/>
            <a:chExt cx="292225" cy="291650"/>
          </a:xfrm>
        </p:grpSpPr>
        <p:sp>
          <p:nvSpPr>
            <p:cNvPr id="6427" name="Google Shape;6427;p4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5" name="Google Shape;6435;p40"/>
          <p:cNvGrpSpPr/>
          <p:nvPr/>
        </p:nvGrpSpPr>
        <p:grpSpPr>
          <a:xfrm>
            <a:off x="6508644" y="3473460"/>
            <a:ext cx="334031" cy="334547"/>
            <a:chOff x="-31093575" y="3552550"/>
            <a:chExt cx="291450" cy="291900"/>
          </a:xfrm>
        </p:grpSpPr>
        <p:sp>
          <p:nvSpPr>
            <p:cNvPr id="6436" name="Google Shape;6436;p4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40"/>
          <p:cNvGrpSpPr/>
          <p:nvPr/>
        </p:nvGrpSpPr>
        <p:grpSpPr>
          <a:xfrm>
            <a:off x="6508644" y="3884924"/>
            <a:ext cx="334031" cy="334002"/>
            <a:chOff x="-31093575" y="3911725"/>
            <a:chExt cx="291450" cy="291425"/>
          </a:xfrm>
        </p:grpSpPr>
        <p:sp>
          <p:nvSpPr>
            <p:cNvPr id="6441" name="Google Shape;6441;p4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40"/>
          <p:cNvGrpSpPr/>
          <p:nvPr/>
        </p:nvGrpSpPr>
        <p:grpSpPr>
          <a:xfrm>
            <a:off x="7779039" y="3056695"/>
            <a:ext cx="336724" cy="334919"/>
            <a:chOff x="-29946000" y="3183175"/>
            <a:chExt cx="293800" cy="292225"/>
          </a:xfrm>
        </p:grpSpPr>
        <p:sp>
          <p:nvSpPr>
            <p:cNvPr id="6444" name="Google Shape;6444;p4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40"/>
          <p:cNvGrpSpPr/>
          <p:nvPr/>
        </p:nvGrpSpPr>
        <p:grpSpPr>
          <a:xfrm>
            <a:off x="2709198" y="3056895"/>
            <a:ext cx="338529" cy="334518"/>
            <a:chOff x="-34408675" y="3202075"/>
            <a:chExt cx="295375" cy="291875"/>
          </a:xfrm>
        </p:grpSpPr>
        <p:sp>
          <p:nvSpPr>
            <p:cNvPr id="6451" name="Google Shape;6451;p4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5" name="Google Shape;6455;p40"/>
          <p:cNvGrpSpPr/>
          <p:nvPr/>
        </p:nvGrpSpPr>
        <p:grpSpPr>
          <a:xfrm>
            <a:off x="2711003" y="3472486"/>
            <a:ext cx="334919" cy="336495"/>
            <a:chOff x="-34405525" y="3558075"/>
            <a:chExt cx="292225" cy="293600"/>
          </a:xfrm>
        </p:grpSpPr>
        <p:sp>
          <p:nvSpPr>
            <p:cNvPr id="6456" name="Google Shape;6456;p4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9" name="Google Shape;6459;p40"/>
          <p:cNvGrpSpPr/>
          <p:nvPr/>
        </p:nvGrpSpPr>
        <p:grpSpPr>
          <a:xfrm>
            <a:off x="2710544" y="3884924"/>
            <a:ext cx="335836" cy="334002"/>
            <a:chOff x="-34406325" y="3919600"/>
            <a:chExt cx="293025" cy="291425"/>
          </a:xfrm>
        </p:grpSpPr>
        <p:sp>
          <p:nvSpPr>
            <p:cNvPr id="6460" name="Google Shape;6460;p4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40"/>
          <p:cNvGrpSpPr/>
          <p:nvPr/>
        </p:nvGrpSpPr>
        <p:grpSpPr>
          <a:xfrm>
            <a:off x="4826694" y="3062553"/>
            <a:ext cx="334031" cy="323200"/>
            <a:chOff x="-32568800" y="3232000"/>
            <a:chExt cx="291450" cy="282000"/>
          </a:xfrm>
        </p:grpSpPr>
        <p:sp>
          <p:nvSpPr>
            <p:cNvPr id="6468" name="Google Shape;6468;p4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0" name="Google Shape;6470;p40"/>
          <p:cNvGrpSpPr/>
          <p:nvPr/>
        </p:nvGrpSpPr>
        <p:grpSpPr>
          <a:xfrm>
            <a:off x="4826250" y="3473717"/>
            <a:ext cx="334919" cy="334031"/>
            <a:chOff x="-32569575" y="3586425"/>
            <a:chExt cx="292225" cy="291450"/>
          </a:xfrm>
        </p:grpSpPr>
        <p:sp>
          <p:nvSpPr>
            <p:cNvPr id="6471" name="Google Shape;6471;p4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40"/>
          <p:cNvGrpSpPr/>
          <p:nvPr/>
        </p:nvGrpSpPr>
        <p:grpSpPr>
          <a:xfrm>
            <a:off x="4817669" y="3884579"/>
            <a:ext cx="352082" cy="334690"/>
            <a:chOff x="-32576675" y="3944600"/>
            <a:chExt cx="307200" cy="292025"/>
          </a:xfrm>
        </p:grpSpPr>
        <p:sp>
          <p:nvSpPr>
            <p:cNvPr id="6474" name="Google Shape;6474;p4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40"/>
          <p:cNvGrpSpPr/>
          <p:nvPr/>
        </p:nvGrpSpPr>
        <p:grpSpPr>
          <a:xfrm>
            <a:off x="6938122" y="3056695"/>
            <a:ext cx="334919" cy="334919"/>
            <a:chOff x="-30735200" y="3192625"/>
            <a:chExt cx="292225" cy="292225"/>
          </a:xfrm>
        </p:grpSpPr>
        <p:sp>
          <p:nvSpPr>
            <p:cNvPr id="6477" name="Google Shape;6477;p4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4" name="Google Shape;6484;p40"/>
          <p:cNvGrpSpPr/>
          <p:nvPr/>
        </p:nvGrpSpPr>
        <p:grpSpPr>
          <a:xfrm>
            <a:off x="6938122" y="3474019"/>
            <a:ext cx="334919" cy="333429"/>
            <a:chOff x="-30735200" y="3552550"/>
            <a:chExt cx="292225" cy="290925"/>
          </a:xfrm>
        </p:grpSpPr>
        <p:sp>
          <p:nvSpPr>
            <p:cNvPr id="6485" name="Google Shape;6485;p4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40"/>
          <p:cNvGrpSpPr/>
          <p:nvPr/>
        </p:nvGrpSpPr>
        <p:grpSpPr>
          <a:xfrm>
            <a:off x="6938122" y="3884910"/>
            <a:ext cx="334919" cy="334031"/>
            <a:chOff x="-30735200" y="3910925"/>
            <a:chExt cx="292225" cy="291450"/>
          </a:xfrm>
        </p:grpSpPr>
        <p:sp>
          <p:nvSpPr>
            <p:cNvPr id="6488" name="Google Shape;6488;p4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0" name="Google Shape;6490;p40"/>
          <p:cNvSpPr/>
          <p:nvPr/>
        </p:nvSpPr>
        <p:spPr>
          <a:xfrm>
            <a:off x="7778396" y="3473879"/>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1" name="Google Shape;6491;p40"/>
          <p:cNvGrpSpPr/>
          <p:nvPr/>
        </p:nvGrpSpPr>
        <p:grpSpPr>
          <a:xfrm>
            <a:off x="7360282" y="1678487"/>
            <a:ext cx="329539" cy="328617"/>
            <a:chOff x="2821450" y="2957850"/>
            <a:chExt cx="259275" cy="258550"/>
          </a:xfrm>
        </p:grpSpPr>
        <p:sp>
          <p:nvSpPr>
            <p:cNvPr id="6492" name="Google Shape;6492;p40"/>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0"/>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0"/>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498" name="Shape 6498"/>
        <p:cNvGrpSpPr/>
        <p:nvPr/>
      </p:nvGrpSpPr>
      <p:grpSpPr>
        <a:xfrm>
          <a:off x="0" y="0"/>
          <a:ext cx="0" cy="0"/>
          <a:chOff x="0" y="0"/>
          <a:chExt cx="0" cy="0"/>
        </a:xfrm>
      </p:grpSpPr>
      <p:sp>
        <p:nvSpPr>
          <p:cNvPr id="6499" name="Google Shape;6499;p4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6500" name="Google Shape;6500;p41"/>
          <p:cNvSpPr/>
          <p:nvPr/>
        </p:nvSpPr>
        <p:spPr>
          <a:xfrm>
            <a:off x="1023243" y="1707705"/>
            <a:ext cx="334010" cy="297513"/>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1" name="Google Shape;6501;p41"/>
          <p:cNvGrpSpPr/>
          <p:nvPr/>
        </p:nvGrpSpPr>
        <p:grpSpPr>
          <a:xfrm>
            <a:off x="1022516" y="2111640"/>
            <a:ext cx="334886" cy="335791"/>
            <a:chOff x="-28467625" y="2331750"/>
            <a:chExt cx="296150" cy="296950"/>
          </a:xfrm>
        </p:grpSpPr>
        <p:sp>
          <p:nvSpPr>
            <p:cNvPr id="6502" name="Google Shape;6502;p4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41"/>
          <p:cNvGrpSpPr/>
          <p:nvPr/>
        </p:nvGrpSpPr>
        <p:grpSpPr>
          <a:xfrm>
            <a:off x="1035873" y="2530673"/>
            <a:ext cx="308171" cy="332257"/>
            <a:chOff x="-28461325" y="2701925"/>
            <a:chExt cx="272525" cy="293825"/>
          </a:xfrm>
        </p:grpSpPr>
        <p:sp>
          <p:nvSpPr>
            <p:cNvPr id="6505" name="Google Shape;6505;p4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41"/>
          <p:cNvGrpSpPr/>
          <p:nvPr/>
        </p:nvGrpSpPr>
        <p:grpSpPr>
          <a:xfrm>
            <a:off x="3139340" y="1749163"/>
            <a:ext cx="334886" cy="214654"/>
            <a:chOff x="-26585200" y="2025375"/>
            <a:chExt cx="296150" cy="189825"/>
          </a:xfrm>
        </p:grpSpPr>
        <p:sp>
          <p:nvSpPr>
            <p:cNvPr id="6509" name="Google Shape;6509;p4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41"/>
          <p:cNvGrpSpPr/>
          <p:nvPr/>
        </p:nvGrpSpPr>
        <p:grpSpPr>
          <a:xfrm>
            <a:off x="3139779" y="2112531"/>
            <a:ext cx="334010" cy="334010"/>
            <a:chOff x="-26584425" y="2340425"/>
            <a:chExt cx="295375" cy="295375"/>
          </a:xfrm>
        </p:grpSpPr>
        <p:sp>
          <p:nvSpPr>
            <p:cNvPr id="6515" name="Google Shape;6515;p4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41"/>
          <p:cNvGrpSpPr/>
          <p:nvPr/>
        </p:nvGrpSpPr>
        <p:grpSpPr>
          <a:xfrm>
            <a:off x="3134888" y="2529683"/>
            <a:ext cx="343791" cy="334236"/>
            <a:chOff x="-26585200" y="2710400"/>
            <a:chExt cx="304025" cy="295575"/>
          </a:xfrm>
        </p:grpSpPr>
        <p:sp>
          <p:nvSpPr>
            <p:cNvPr id="6521" name="Google Shape;6521;p4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41"/>
          <p:cNvGrpSpPr/>
          <p:nvPr/>
        </p:nvGrpSpPr>
        <p:grpSpPr>
          <a:xfrm>
            <a:off x="5239477" y="1689471"/>
            <a:ext cx="334915" cy="334038"/>
            <a:chOff x="-24709875" y="1970225"/>
            <a:chExt cx="296175" cy="295400"/>
          </a:xfrm>
        </p:grpSpPr>
        <p:sp>
          <p:nvSpPr>
            <p:cNvPr id="6534" name="Google Shape;6534;p4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6" name="Google Shape;6536;p41"/>
          <p:cNvGrpSpPr/>
          <p:nvPr/>
        </p:nvGrpSpPr>
        <p:grpSpPr>
          <a:xfrm>
            <a:off x="5269754" y="2112093"/>
            <a:ext cx="274360" cy="334886"/>
            <a:chOff x="-24683100" y="2340425"/>
            <a:chExt cx="242625" cy="296150"/>
          </a:xfrm>
        </p:grpSpPr>
        <p:sp>
          <p:nvSpPr>
            <p:cNvPr id="6537" name="Google Shape;6537;p4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1" name="Google Shape;6541;p41"/>
          <p:cNvSpPr/>
          <p:nvPr/>
        </p:nvSpPr>
        <p:spPr>
          <a:xfrm>
            <a:off x="5270019" y="2529305"/>
            <a:ext cx="274332" cy="334915"/>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2" name="Google Shape;6542;p41"/>
          <p:cNvGrpSpPr/>
          <p:nvPr/>
        </p:nvGrpSpPr>
        <p:grpSpPr>
          <a:xfrm>
            <a:off x="7356246" y="1689471"/>
            <a:ext cx="341134" cy="334038"/>
            <a:chOff x="-22881800" y="1971800"/>
            <a:chExt cx="301675" cy="295400"/>
          </a:xfrm>
        </p:grpSpPr>
        <p:sp>
          <p:nvSpPr>
            <p:cNvPr id="6543" name="Google Shape;6543;p4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9" name="Google Shape;6549;p41"/>
          <p:cNvSpPr/>
          <p:nvPr/>
        </p:nvSpPr>
        <p:spPr>
          <a:xfrm>
            <a:off x="1457848" y="1689004"/>
            <a:ext cx="297513" cy="334915"/>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1"/>
          <p:cNvSpPr/>
          <p:nvPr/>
        </p:nvSpPr>
        <p:spPr>
          <a:xfrm>
            <a:off x="1437367" y="2112159"/>
            <a:ext cx="338477" cy="334689"/>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1" name="Google Shape;6551;p41"/>
          <p:cNvGrpSpPr/>
          <p:nvPr/>
        </p:nvGrpSpPr>
        <p:grpSpPr>
          <a:xfrm>
            <a:off x="1498540" y="2529344"/>
            <a:ext cx="215559" cy="334915"/>
            <a:chOff x="-28043900" y="2701925"/>
            <a:chExt cx="190625" cy="296175"/>
          </a:xfrm>
        </p:grpSpPr>
        <p:sp>
          <p:nvSpPr>
            <p:cNvPr id="6552" name="Google Shape;6552;p4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7" name="Google Shape;6557;p41"/>
          <p:cNvGrpSpPr/>
          <p:nvPr/>
        </p:nvGrpSpPr>
        <p:grpSpPr>
          <a:xfrm>
            <a:off x="3553468" y="1689485"/>
            <a:ext cx="334915" cy="334010"/>
            <a:chOff x="-26215025" y="1971025"/>
            <a:chExt cx="296175" cy="295375"/>
          </a:xfrm>
        </p:grpSpPr>
        <p:sp>
          <p:nvSpPr>
            <p:cNvPr id="6558" name="Google Shape;6558;p4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6" name="Google Shape;6566;p41"/>
          <p:cNvGrpSpPr/>
          <p:nvPr/>
        </p:nvGrpSpPr>
        <p:grpSpPr>
          <a:xfrm>
            <a:off x="3553015" y="2112969"/>
            <a:ext cx="335819" cy="333134"/>
            <a:chOff x="-26215825" y="2341200"/>
            <a:chExt cx="296975" cy="294600"/>
          </a:xfrm>
        </p:grpSpPr>
        <p:sp>
          <p:nvSpPr>
            <p:cNvPr id="6567" name="Google Shape;6567;p4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41"/>
          <p:cNvGrpSpPr/>
          <p:nvPr/>
        </p:nvGrpSpPr>
        <p:grpSpPr>
          <a:xfrm>
            <a:off x="3583307" y="2529796"/>
            <a:ext cx="275237" cy="334010"/>
            <a:chOff x="-26179575" y="2710600"/>
            <a:chExt cx="243400" cy="295375"/>
          </a:xfrm>
        </p:grpSpPr>
        <p:sp>
          <p:nvSpPr>
            <p:cNvPr id="6570" name="Google Shape;6570;p4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41"/>
          <p:cNvGrpSpPr/>
          <p:nvPr/>
        </p:nvGrpSpPr>
        <p:grpSpPr>
          <a:xfrm>
            <a:off x="5672692" y="1689485"/>
            <a:ext cx="318886" cy="334010"/>
            <a:chOff x="-24328675" y="1971025"/>
            <a:chExt cx="282000" cy="295375"/>
          </a:xfrm>
        </p:grpSpPr>
        <p:sp>
          <p:nvSpPr>
            <p:cNvPr id="6574" name="Google Shape;6574;p4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41"/>
          <p:cNvGrpSpPr/>
          <p:nvPr/>
        </p:nvGrpSpPr>
        <p:grpSpPr>
          <a:xfrm>
            <a:off x="5674926" y="2112531"/>
            <a:ext cx="314419" cy="334010"/>
            <a:chOff x="-24330250" y="2340425"/>
            <a:chExt cx="278050" cy="295375"/>
          </a:xfrm>
        </p:grpSpPr>
        <p:sp>
          <p:nvSpPr>
            <p:cNvPr id="6577" name="Google Shape;6577;p4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41"/>
          <p:cNvGrpSpPr/>
          <p:nvPr/>
        </p:nvGrpSpPr>
        <p:grpSpPr>
          <a:xfrm>
            <a:off x="5665130" y="2529796"/>
            <a:ext cx="334010" cy="334010"/>
            <a:chOff x="-24338900" y="2710600"/>
            <a:chExt cx="295375" cy="295375"/>
          </a:xfrm>
        </p:grpSpPr>
        <p:sp>
          <p:nvSpPr>
            <p:cNvPr id="6585" name="Google Shape;6585;p4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41"/>
          <p:cNvGrpSpPr/>
          <p:nvPr/>
        </p:nvGrpSpPr>
        <p:grpSpPr>
          <a:xfrm>
            <a:off x="7358918" y="2113096"/>
            <a:ext cx="335791" cy="332879"/>
            <a:chOff x="-22859750" y="2335900"/>
            <a:chExt cx="296950" cy="294375"/>
          </a:xfrm>
        </p:grpSpPr>
        <p:sp>
          <p:nvSpPr>
            <p:cNvPr id="6588" name="Google Shape;6588;p4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41"/>
          <p:cNvGrpSpPr/>
          <p:nvPr/>
        </p:nvGrpSpPr>
        <p:grpSpPr>
          <a:xfrm>
            <a:off x="1882340" y="1689470"/>
            <a:ext cx="294828" cy="334038"/>
            <a:chOff x="-27710725" y="1959200"/>
            <a:chExt cx="260725" cy="295400"/>
          </a:xfrm>
        </p:grpSpPr>
        <p:sp>
          <p:nvSpPr>
            <p:cNvPr id="6592" name="Google Shape;6592;p4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41"/>
          <p:cNvGrpSpPr/>
          <p:nvPr/>
        </p:nvGrpSpPr>
        <p:grpSpPr>
          <a:xfrm>
            <a:off x="1861406" y="2170414"/>
            <a:ext cx="336696" cy="218244"/>
            <a:chOff x="-27728850" y="2382950"/>
            <a:chExt cx="297750" cy="193000"/>
          </a:xfrm>
        </p:grpSpPr>
        <p:sp>
          <p:nvSpPr>
            <p:cNvPr id="6595" name="Google Shape;6595;p4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98" name="Google Shape;6598;p41"/>
          <p:cNvSpPr/>
          <p:nvPr/>
        </p:nvSpPr>
        <p:spPr>
          <a:xfrm>
            <a:off x="1862126" y="2535765"/>
            <a:ext cx="335819" cy="321995"/>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1"/>
          <p:cNvSpPr/>
          <p:nvPr/>
        </p:nvSpPr>
        <p:spPr>
          <a:xfrm>
            <a:off x="3971900" y="1689004"/>
            <a:ext cx="334915" cy="334915"/>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0" name="Google Shape;6600;p41"/>
          <p:cNvGrpSpPr/>
          <p:nvPr/>
        </p:nvGrpSpPr>
        <p:grpSpPr>
          <a:xfrm>
            <a:off x="3971638" y="2121436"/>
            <a:ext cx="334915" cy="316200"/>
            <a:chOff x="-25844850" y="2357750"/>
            <a:chExt cx="296175" cy="279625"/>
          </a:xfrm>
        </p:grpSpPr>
        <p:sp>
          <p:nvSpPr>
            <p:cNvPr id="6601" name="Google Shape;6601;p4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7" name="Google Shape;6607;p41"/>
          <p:cNvSpPr/>
          <p:nvPr/>
        </p:nvSpPr>
        <p:spPr>
          <a:xfrm>
            <a:off x="3969681" y="2529419"/>
            <a:ext cx="339353" cy="334689"/>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8" name="Google Shape;6608;p41"/>
          <p:cNvGrpSpPr/>
          <p:nvPr/>
        </p:nvGrpSpPr>
        <p:grpSpPr>
          <a:xfrm>
            <a:off x="6145995" y="1689471"/>
            <a:ext cx="216463" cy="334038"/>
            <a:chOff x="-23917525" y="1970225"/>
            <a:chExt cx="191425" cy="295400"/>
          </a:xfrm>
        </p:grpSpPr>
        <p:sp>
          <p:nvSpPr>
            <p:cNvPr id="6609" name="Google Shape;6609;p4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41"/>
          <p:cNvGrpSpPr/>
          <p:nvPr/>
        </p:nvGrpSpPr>
        <p:grpSpPr>
          <a:xfrm>
            <a:off x="6103703" y="2112093"/>
            <a:ext cx="301047" cy="334886"/>
            <a:chOff x="-23952175" y="2340425"/>
            <a:chExt cx="266225" cy="296150"/>
          </a:xfrm>
        </p:grpSpPr>
        <p:sp>
          <p:nvSpPr>
            <p:cNvPr id="6613" name="Google Shape;6613;p4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5" name="Google Shape;6615;p41"/>
          <p:cNvSpPr/>
          <p:nvPr/>
        </p:nvSpPr>
        <p:spPr>
          <a:xfrm>
            <a:off x="6078108" y="2530083"/>
            <a:ext cx="352725" cy="333360"/>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6" name="Google Shape;6616;p41"/>
          <p:cNvGrpSpPr/>
          <p:nvPr/>
        </p:nvGrpSpPr>
        <p:grpSpPr>
          <a:xfrm>
            <a:off x="7413691" y="2528453"/>
            <a:ext cx="226245" cy="336696"/>
            <a:chOff x="-22811700" y="2700350"/>
            <a:chExt cx="200075" cy="297750"/>
          </a:xfrm>
        </p:grpSpPr>
        <p:sp>
          <p:nvSpPr>
            <p:cNvPr id="6617" name="Google Shape;6617;p4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41"/>
          <p:cNvGrpSpPr/>
          <p:nvPr/>
        </p:nvGrpSpPr>
        <p:grpSpPr>
          <a:xfrm>
            <a:off x="2286183" y="1689032"/>
            <a:ext cx="335791" cy="334915"/>
            <a:chOff x="-27358650" y="1961575"/>
            <a:chExt cx="296950" cy="296175"/>
          </a:xfrm>
        </p:grpSpPr>
        <p:sp>
          <p:nvSpPr>
            <p:cNvPr id="6621" name="Google Shape;6621;p4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3" name="Google Shape;6623;p41"/>
          <p:cNvSpPr/>
          <p:nvPr/>
        </p:nvSpPr>
        <p:spPr>
          <a:xfrm>
            <a:off x="2325643" y="2112470"/>
            <a:ext cx="257427" cy="334067"/>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1"/>
          <p:cNvSpPr/>
          <p:nvPr/>
        </p:nvSpPr>
        <p:spPr>
          <a:xfrm>
            <a:off x="2286461" y="2529305"/>
            <a:ext cx="335791" cy="334915"/>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1"/>
          <p:cNvSpPr/>
          <p:nvPr/>
        </p:nvSpPr>
        <p:spPr>
          <a:xfrm>
            <a:off x="4415734" y="1689895"/>
            <a:ext cx="304638" cy="333134"/>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6" name="Google Shape;6626;p41"/>
          <p:cNvGrpSpPr/>
          <p:nvPr/>
        </p:nvGrpSpPr>
        <p:grpSpPr>
          <a:xfrm>
            <a:off x="4399008" y="2122327"/>
            <a:ext cx="337572" cy="314419"/>
            <a:chOff x="-25477800" y="2357750"/>
            <a:chExt cx="298525" cy="278050"/>
          </a:xfrm>
        </p:grpSpPr>
        <p:sp>
          <p:nvSpPr>
            <p:cNvPr id="6627" name="Google Shape;6627;p4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9" name="Google Shape;6629;p41"/>
          <p:cNvSpPr/>
          <p:nvPr/>
        </p:nvSpPr>
        <p:spPr>
          <a:xfrm>
            <a:off x="4400157" y="2529687"/>
            <a:ext cx="335791" cy="334151"/>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0" name="Google Shape;6630;p41"/>
          <p:cNvGrpSpPr/>
          <p:nvPr/>
        </p:nvGrpSpPr>
        <p:grpSpPr>
          <a:xfrm>
            <a:off x="6512437" y="1689485"/>
            <a:ext cx="334915" cy="334010"/>
            <a:chOff x="-23599325" y="1971025"/>
            <a:chExt cx="296175" cy="295375"/>
          </a:xfrm>
        </p:grpSpPr>
        <p:sp>
          <p:nvSpPr>
            <p:cNvPr id="6631" name="Google Shape;6631;p4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3" name="Google Shape;6633;p41"/>
          <p:cNvSpPr/>
          <p:nvPr/>
        </p:nvSpPr>
        <p:spPr>
          <a:xfrm>
            <a:off x="6513129" y="2111607"/>
            <a:ext cx="334010" cy="335791"/>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1"/>
          <p:cNvSpPr/>
          <p:nvPr/>
        </p:nvSpPr>
        <p:spPr>
          <a:xfrm>
            <a:off x="6510896" y="2539991"/>
            <a:ext cx="338477" cy="313543"/>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1"/>
          <p:cNvSpPr/>
          <p:nvPr/>
        </p:nvSpPr>
        <p:spPr>
          <a:xfrm>
            <a:off x="7778709" y="1689004"/>
            <a:ext cx="336696" cy="334915"/>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6" name="Google Shape;6636;p41"/>
          <p:cNvGrpSpPr/>
          <p:nvPr/>
        </p:nvGrpSpPr>
        <p:grpSpPr>
          <a:xfrm>
            <a:off x="2705151" y="1689145"/>
            <a:ext cx="341134" cy="334689"/>
            <a:chOff x="-26993200" y="1961775"/>
            <a:chExt cx="301675" cy="295975"/>
          </a:xfrm>
        </p:grpSpPr>
        <p:sp>
          <p:nvSpPr>
            <p:cNvPr id="6637" name="Google Shape;6637;p4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41"/>
          <p:cNvGrpSpPr/>
          <p:nvPr/>
        </p:nvGrpSpPr>
        <p:grpSpPr>
          <a:xfrm>
            <a:off x="2728756" y="2112531"/>
            <a:ext cx="293923" cy="334010"/>
            <a:chOff x="-26970350" y="2332550"/>
            <a:chExt cx="259925" cy="295375"/>
          </a:xfrm>
        </p:grpSpPr>
        <p:sp>
          <p:nvSpPr>
            <p:cNvPr id="6641" name="Google Shape;6641;p4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41"/>
          <p:cNvGrpSpPr/>
          <p:nvPr/>
        </p:nvGrpSpPr>
        <p:grpSpPr>
          <a:xfrm>
            <a:off x="2709165" y="2559635"/>
            <a:ext cx="333105" cy="274332"/>
            <a:chOff x="-26986100" y="2735800"/>
            <a:chExt cx="294575" cy="242600"/>
          </a:xfrm>
        </p:grpSpPr>
        <p:sp>
          <p:nvSpPr>
            <p:cNvPr id="6644" name="Google Shape;6644;p4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6" name="Google Shape;6646;p41"/>
          <p:cNvSpPr/>
          <p:nvPr/>
        </p:nvSpPr>
        <p:spPr>
          <a:xfrm>
            <a:off x="4817871" y="1689457"/>
            <a:ext cx="334010" cy="33401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7" name="Google Shape;6647;p41"/>
          <p:cNvGrpSpPr/>
          <p:nvPr/>
        </p:nvGrpSpPr>
        <p:grpSpPr>
          <a:xfrm>
            <a:off x="4817616" y="2112093"/>
            <a:ext cx="334010" cy="334886"/>
            <a:chOff x="-25104475" y="2340425"/>
            <a:chExt cx="295375" cy="296150"/>
          </a:xfrm>
        </p:grpSpPr>
        <p:sp>
          <p:nvSpPr>
            <p:cNvPr id="6648" name="Google Shape;6648;p4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7" name="Google Shape;6657;p41"/>
          <p:cNvSpPr/>
          <p:nvPr/>
        </p:nvSpPr>
        <p:spPr>
          <a:xfrm>
            <a:off x="4816090" y="2572063"/>
            <a:ext cx="337572" cy="249398"/>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8" name="Google Shape;6658;p41"/>
          <p:cNvGrpSpPr/>
          <p:nvPr/>
        </p:nvGrpSpPr>
        <p:grpSpPr>
          <a:xfrm>
            <a:off x="6935871" y="1689032"/>
            <a:ext cx="335791" cy="334915"/>
            <a:chOff x="-23229925" y="1970225"/>
            <a:chExt cx="296950" cy="296175"/>
          </a:xfrm>
        </p:grpSpPr>
        <p:sp>
          <p:nvSpPr>
            <p:cNvPr id="6659" name="Google Shape;6659;p4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41"/>
          <p:cNvGrpSpPr/>
          <p:nvPr/>
        </p:nvGrpSpPr>
        <p:grpSpPr>
          <a:xfrm>
            <a:off x="6975944" y="2111641"/>
            <a:ext cx="255646" cy="335791"/>
            <a:chOff x="-23177950" y="2340425"/>
            <a:chExt cx="226075" cy="296950"/>
          </a:xfrm>
        </p:grpSpPr>
        <p:sp>
          <p:nvSpPr>
            <p:cNvPr id="6664" name="Google Shape;6664;p4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41"/>
          <p:cNvGrpSpPr/>
          <p:nvPr/>
        </p:nvGrpSpPr>
        <p:grpSpPr>
          <a:xfrm>
            <a:off x="6936309" y="2529344"/>
            <a:ext cx="334915" cy="334915"/>
            <a:chOff x="-23229150" y="2710600"/>
            <a:chExt cx="296175" cy="296175"/>
          </a:xfrm>
        </p:grpSpPr>
        <p:sp>
          <p:nvSpPr>
            <p:cNvPr id="6667" name="Google Shape;6667;p4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9" name="Google Shape;6669;p41"/>
          <p:cNvSpPr/>
          <p:nvPr/>
        </p:nvSpPr>
        <p:spPr>
          <a:xfrm>
            <a:off x="7779599" y="2112498"/>
            <a:ext cx="334915" cy="33401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0" name="Google Shape;6670;p41"/>
          <p:cNvGrpSpPr/>
          <p:nvPr/>
        </p:nvGrpSpPr>
        <p:grpSpPr>
          <a:xfrm>
            <a:off x="1021159" y="3058276"/>
            <a:ext cx="337600" cy="293047"/>
            <a:chOff x="-28462125" y="3199700"/>
            <a:chExt cx="298550" cy="259150"/>
          </a:xfrm>
        </p:grpSpPr>
        <p:sp>
          <p:nvSpPr>
            <p:cNvPr id="6671" name="Google Shape;6671;p4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41"/>
          <p:cNvGrpSpPr/>
          <p:nvPr/>
        </p:nvGrpSpPr>
        <p:grpSpPr>
          <a:xfrm>
            <a:off x="1022064" y="3449815"/>
            <a:ext cx="335791" cy="334915"/>
            <a:chOff x="-28461325" y="3545475"/>
            <a:chExt cx="296950" cy="296175"/>
          </a:xfrm>
        </p:grpSpPr>
        <p:sp>
          <p:nvSpPr>
            <p:cNvPr id="6675" name="Google Shape;6675;p4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41"/>
          <p:cNvGrpSpPr/>
          <p:nvPr/>
        </p:nvGrpSpPr>
        <p:grpSpPr>
          <a:xfrm>
            <a:off x="1018487" y="3884028"/>
            <a:ext cx="342943" cy="334886"/>
            <a:chOff x="-28463700" y="3914875"/>
            <a:chExt cx="303275" cy="296150"/>
          </a:xfrm>
        </p:grpSpPr>
        <p:sp>
          <p:nvSpPr>
            <p:cNvPr id="6682" name="Google Shape;6682;p4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41"/>
          <p:cNvGrpSpPr/>
          <p:nvPr/>
        </p:nvGrpSpPr>
        <p:grpSpPr>
          <a:xfrm>
            <a:off x="3139779" y="3097020"/>
            <a:ext cx="334010" cy="215559"/>
            <a:chOff x="-26573400" y="3224125"/>
            <a:chExt cx="295375" cy="190625"/>
          </a:xfrm>
        </p:grpSpPr>
        <p:sp>
          <p:nvSpPr>
            <p:cNvPr id="6685" name="Google Shape;6685;p4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7" name="Google Shape;6687;p41"/>
          <p:cNvGrpSpPr/>
          <p:nvPr/>
        </p:nvGrpSpPr>
        <p:grpSpPr>
          <a:xfrm>
            <a:off x="3139779" y="3450254"/>
            <a:ext cx="334010" cy="334038"/>
            <a:chOff x="-26573400" y="3546250"/>
            <a:chExt cx="295375" cy="295400"/>
          </a:xfrm>
        </p:grpSpPr>
        <p:sp>
          <p:nvSpPr>
            <p:cNvPr id="6688" name="Google Shape;6688;p4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3" name="Google Shape;6693;p41"/>
          <p:cNvGrpSpPr/>
          <p:nvPr/>
        </p:nvGrpSpPr>
        <p:grpSpPr>
          <a:xfrm>
            <a:off x="3128655" y="3884339"/>
            <a:ext cx="356259" cy="334264"/>
            <a:chOff x="-26583625" y="3917025"/>
            <a:chExt cx="315050" cy="295600"/>
          </a:xfrm>
        </p:grpSpPr>
        <p:sp>
          <p:nvSpPr>
            <p:cNvPr id="6694" name="Google Shape;6694;p4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8" name="Google Shape;6698;p41"/>
          <p:cNvSpPr/>
          <p:nvPr/>
        </p:nvSpPr>
        <p:spPr>
          <a:xfrm>
            <a:off x="5239728" y="3037749"/>
            <a:ext cx="334915" cy="33401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9" name="Google Shape;6699;p41"/>
          <p:cNvGrpSpPr/>
          <p:nvPr/>
        </p:nvGrpSpPr>
        <p:grpSpPr>
          <a:xfrm>
            <a:off x="5269754" y="3449815"/>
            <a:ext cx="274360" cy="334915"/>
            <a:chOff x="-24694925" y="3518700"/>
            <a:chExt cx="242625" cy="296175"/>
          </a:xfrm>
        </p:grpSpPr>
        <p:sp>
          <p:nvSpPr>
            <p:cNvPr id="6700" name="Google Shape;6700;p4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41"/>
          <p:cNvGrpSpPr/>
          <p:nvPr/>
        </p:nvGrpSpPr>
        <p:grpSpPr>
          <a:xfrm>
            <a:off x="5269315" y="3884014"/>
            <a:ext cx="275237" cy="334915"/>
            <a:chOff x="-24709100" y="3888875"/>
            <a:chExt cx="243400" cy="296175"/>
          </a:xfrm>
        </p:grpSpPr>
        <p:sp>
          <p:nvSpPr>
            <p:cNvPr id="6705" name="Google Shape;6705;p4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41"/>
          <p:cNvGrpSpPr/>
          <p:nvPr/>
        </p:nvGrpSpPr>
        <p:grpSpPr>
          <a:xfrm>
            <a:off x="7357589" y="3038896"/>
            <a:ext cx="338448" cy="331805"/>
            <a:chOff x="-22863675" y="3131775"/>
            <a:chExt cx="299300" cy="293425"/>
          </a:xfrm>
        </p:grpSpPr>
        <p:sp>
          <p:nvSpPr>
            <p:cNvPr id="6709" name="Google Shape;6709;p4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41"/>
          <p:cNvGrpSpPr/>
          <p:nvPr/>
        </p:nvGrpSpPr>
        <p:grpSpPr>
          <a:xfrm>
            <a:off x="1458906" y="3037356"/>
            <a:ext cx="294828" cy="334886"/>
            <a:chOff x="-28069875" y="3175300"/>
            <a:chExt cx="260725" cy="296150"/>
          </a:xfrm>
        </p:grpSpPr>
        <p:sp>
          <p:nvSpPr>
            <p:cNvPr id="6713" name="Google Shape;6713;p4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2" name="Google Shape;6722;p41"/>
          <p:cNvSpPr/>
          <p:nvPr/>
        </p:nvSpPr>
        <p:spPr>
          <a:xfrm>
            <a:off x="1439162" y="3450769"/>
            <a:ext cx="334886" cy="332908"/>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3" name="Google Shape;6723;p41"/>
          <p:cNvGrpSpPr/>
          <p:nvPr/>
        </p:nvGrpSpPr>
        <p:grpSpPr>
          <a:xfrm>
            <a:off x="1498088" y="3884467"/>
            <a:ext cx="216463" cy="334010"/>
            <a:chOff x="-28032075" y="3916450"/>
            <a:chExt cx="191425" cy="295375"/>
          </a:xfrm>
        </p:grpSpPr>
        <p:sp>
          <p:nvSpPr>
            <p:cNvPr id="6724" name="Google Shape;6724;p4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7" name="Google Shape;6727;p41"/>
          <p:cNvGrpSpPr/>
          <p:nvPr/>
        </p:nvGrpSpPr>
        <p:grpSpPr>
          <a:xfrm>
            <a:off x="3553468" y="3037342"/>
            <a:ext cx="334915" cy="334915"/>
            <a:chOff x="-26201650" y="3176075"/>
            <a:chExt cx="296175" cy="296175"/>
          </a:xfrm>
        </p:grpSpPr>
        <p:sp>
          <p:nvSpPr>
            <p:cNvPr id="6728" name="Google Shape;6728;p4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41"/>
          <p:cNvGrpSpPr/>
          <p:nvPr/>
        </p:nvGrpSpPr>
        <p:grpSpPr>
          <a:xfrm>
            <a:off x="3553016" y="3450268"/>
            <a:ext cx="335819" cy="334010"/>
            <a:chOff x="-26204800" y="3547050"/>
            <a:chExt cx="296975" cy="295375"/>
          </a:xfrm>
        </p:grpSpPr>
        <p:sp>
          <p:nvSpPr>
            <p:cNvPr id="6731" name="Google Shape;6731;p4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3" name="Google Shape;6733;p41"/>
          <p:cNvSpPr/>
          <p:nvPr/>
        </p:nvSpPr>
        <p:spPr>
          <a:xfrm>
            <a:off x="3584025" y="3883959"/>
            <a:ext cx="274332" cy="334915"/>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4" name="Google Shape;6734;p41"/>
          <p:cNvGrpSpPr/>
          <p:nvPr/>
        </p:nvGrpSpPr>
        <p:grpSpPr>
          <a:xfrm>
            <a:off x="5668240" y="3037342"/>
            <a:ext cx="327791" cy="334915"/>
            <a:chOff x="-24353875" y="3147725"/>
            <a:chExt cx="289875" cy="296175"/>
          </a:xfrm>
        </p:grpSpPr>
        <p:sp>
          <p:nvSpPr>
            <p:cNvPr id="6735" name="Google Shape;6735;p4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7" name="Google Shape;6737;p41"/>
          <p:cNvGrpSpPr/>
          <p:nvPr/>
        </p:nvGrpSpPr>
        <p:grpSpPr>
          <a:xfrm>
            <a:off x="5675816" y="3450253"/>
            <a:ext cx="312638" cy="334038"/>
            <a:chOff x="-24344425" y="3519475"/>
            <a:chExt cx="276475" cy="295400"/>
          </a:xfrm>
        </p:grpSpPr>
        <p:sp>
          <p:nvSpPr>
            <p:cNvPr id="6738" name="Google Shape;6738;p4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41"/>
          <p:cNvGrpSpPr/>
          <p:nvPr/>
        </p:nvGrpSpPr>
        <p:grpSpPr>
          <a:xfrm>
            <a:off x="5666020" y="3886247"/>
            <a:ext cx="332229" cy="330448"/>
            <a:chOff x="-24353075" y="3891250"/>
            <a:chExt cx="293800" cy="292225"/>
          </a:xfrm>
        </p:grpSpPr>
        <p:sp>
          <p:nvSpPr>
            <p:cNvPr id="6741" name="Google Shape;6741;p4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41"/>
          <p:cNvGrpSpPr/>
          <p:nvPr/>
        </p:nvGrpSpPr>
        <p:grpSpPr>
          <a:xfrm>
            <a:off x="7358918" y="3450465"/>
            <a:ext cx="335791" cy="333614"/>
            <a:chOff x="-22845575" y="3504075"/>
            <a:chExt cx="296950" cy="295025"/>
          </a:xfrm>
        </p:grpSpPr>
        <p:sp>
          <p:nvSpPr>
            <p:cNvPr id="6744" name="Google Shape;6744;p4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41"/>
          <p:cNvGrpSpPr/>
          <p:nvPr/>
        </p:nvGrpSpPr>
        <p:grpSpPr>
          <a:xfrm>
            <a:off x="1887683" y="3037794"/>
            <a:ext cx="284142" cy="334010"/>
            <a:chOff x="-27691025" y="3175300"/>
            <a:chExt cx="251275" cy="295375"/>
          </a:xfrm>
        </p:grpSpPr>
        <p:sp>
          <p:nvSpPr>
            <p:cNvPr id="6747" name="Google Shape;6747;p4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41"/>
          <p:cNvGrpSpPr/>
          <p:nvPr/>
        </p:nvGrpSpPr>
        <p:grpSpPr>
          <a:xfrm>
            <a:off x="1861406" y="3509055"/>
            <a:ext cx="336696" cy="216435"/>
            <a:chOff x="-27721750" y="3598250"/>
            <a:chExt cx="297750" cy="191400"/>
          </a:xfrm>
        </p:grpSpPr>
        <p:sp>
          <p:nvSpPr>
            <p:cNvPr id="6752" name="Google Shape;6752;p4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41"/>
          <p:cNvGrpSpPr/>
          <p:nvPr/>
        </p:nvGrpSpPr>
        <p:grpSpPr>
          <a:xfrm>
            <a:off x="1862735" y="3889640"/>
            <a:ext cx="334038" cy="323663"/>
            <a:chOff x="-27719400" y="3925600"/>
            <a:chExt cx="295400" cy="286225"/>
          </a:xfrm>
        </p:grpSpPr>
        <p:sp>
          <p:nvSpPr>
            <p:cNvPr id="6755" name="Google Shape;6755;p4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41"/>
          <p:cNvGrpSpPr/>
          <p:nvPr/>
        </p:nvGrpSpPr>
        <p:grpSpPr>
          <a:xfrm>
            <a:off x="3971200" y="3036904"/>
            <a:ext cx="335791" cy="335791"/>
            <a:chOff x="-25834600" y="3176875"/>
            <a:chExt cx="296950" cy="296950"/>
          </a:xfrm>
        </p:grpSpPr>
        <p:sp>
          <p:nvSpPr>
            <p:cNvPr id="6758" name="Google Shape;6758;p4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41"/>
          <p:cNvGrpSpPr/>
          <p:nvPr/>
        </p:nvGrpSpPr>
        <p:grpSpPr>
          <a:xfrm>
            <a:off x="3971200" y="3460064"/>
            <a:ext cx="335791" cy="314419"/>
            <a:chOff x="-25834600" y="3564375"/>
            <a:chExt cx="296950" cy="278050"/>
          </a:xfrm>
        </p:grpSpPr>
        <p:sp>
          <p:nvSpPr>
            <p:cNvPr id="6764" name="Google Shape;6764;p4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41"/>
          <p:cNvGrpSpPr/>
          <p:nvPr/>
        </p:nvGrpSpPr>
        <p:grpSpPr>
          <a:xfrm>
            <a:off x="3969419" y="3884127"/>
            <a:ext cx="339353" cy="334689"/>
            <a:chOff x="-25834600" y="3915850"/>
            <a:chExt cx="300100" cy="295975"/>
          </a:xfrm>
        </p:grpSpPr>
        <p:sp>
          <p:nvSpPr>
            <p:cNvPr id="6773" name="Google Shape;6773;p4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41"/>
          <p:cNvGrpSpPr/>
          <p:nvPr/>
        </p:nvGrpSpPr>
        <p:grpSpPr>
          <a:xfrm>
            <a:off x="6145557" y="3038218"/>
            <a:ext cx="217340" cy="333162"/>
            <a:chOff x="-23930925" y="3149300"/>
            <a:chExt cx="192200" cy="294625"/>
          </a:xfrm>
        </p:grpSpPr>
        <p:sp>
          <p:nvSpPr>
            <p:cNvPr id="6777" name="Google Shape;6777;p4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41"/>
          <p:cNvGrpSpPr/>
          <p:nvPr/>
        </p:nvGrpSpPr>
        <p:grpSpPr>
          <a:xfrm>
            <a:off x="6104579" y="3450253"/>
            <a:ext cx="299294" cy="334038"/>
            <a:chOff x="-23962425" y="3519475"/>
            <a:chExt cx="264675" cy="295400"/>
          </a:xfrm>
        </p:grpSpPr>
        <p:sp>
          <p:nvSpPr>
            <p:cNvPr id="6782" name="Google Shape;6782;p4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4" name="Google Shape;6784;p41"/>
          <p:cNvSpPr/>
          <p:nvPr/>
        </p:nvSpPr>
        <p:spPr>
          <a:xfrm>
            <a:off x="6076327" y="3887945"/>
            <a:ext cx="356287" cy="326943"/>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5" name="Google Shape;6785;p41"/>
          <p:cNvGrpSpPr/>
          <p:nvPr/>
        </p:nvGrpSpPr>
        <p:grpSpPr>
          <a:xfrm>
            <a:off x="7413239" y="3884466"/>
            <a:ext cx="227149" cy="334010"/>
            <a:chOff x="-22788075" y="3904625"/>
            <a:chExt cx="200875" cy="295375"/>
          </a:xfrm>
        </p:grpSpPr>
        <p:sp>
          <p:nvSpPr>
            <p:cNvPr id="6786" name="Google Shape;6786;p4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41"/>
          <p:cNvGrpSpPr/>
          <p:nvPr/>
        </p:nvGrpSpPr>
        <p:grpSpPr>
          <a:xfrm>
            <a:off x="2285731" y="3037356"/>
            <a:ext cx="336696" cy="334886"/>
            <a:chOff x="-27351575" y="3175300"/>
            <a:chExt cx="297750" cy="296150"/>
          </a:xfrm>
        </p:grpSpPr>
        <p:sp>
          <p:nvSpPr>
            <p:cNvPr id="6791" name="Google Shape;6791;p4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41"/>
          <p:cNvGrpSpPr/>
          <p:nvPr/>
        </p:nvGrpSpPr>
        <p:grpSpPr>
          <a:xfrm>
            <a:off x="2326270" y="3449702"/>
            <a:ext cx="255617" cy="335141"/>
            <a:chOff x="-27313750" y="3545275"/>
            <a:chExt cx="226050" cy="296375"/>
          </a:xfrm>
        </p:grpSpPr>
        <p:sp>
          <p:nvSpPr>
            <p:cNvPr id="6796" name="Google Shape;6796;p4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41"/>
          <p:cNvGrpSpPr/>
          <p:nvPr/>
        </p:nvGrpSpPr>
        <p:grpSpPr>
          <a:xfrm>
            <a:off x="2285731" y="3882233"/>
            <a:ext cx="336696" cy="338477"/>
            <a:chOff x="-27351575" y="3915650"/>
            <a:chExt cx="297750" cy="299325"/>
          </a:xfrm>
        </p:grpSpPr>
        <p:sp>
          <p:nvSpPr>
            <p:cNvPr id="6800" name="Google Shape;6800;p4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41"/>
          <p:cNvGrpSpPr/>
          <p:nvPr/>
        </p:nvGrpSpPr>
        <p:grpSpPr>
          <a:xfrm>
            <a:off x="4416366" y="3037243"/>
            <a:ext cx="302857" cy="335113"/>
            <a:chOff x="-25445525" y="3175900"/>
            <a:chExt cx="267825" cy="296350"/>
          </a:xfrm>
        </p:grpSpPr>
        <p:sp>
          <p:nvSpPr>
            <p:cNvPr id="6803" name="Google Shape;6803;p4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41"/>
          <p:cNvGrpSpPr/>
          <p:nvPr/>
        </p:nvGrpSpPr>
        <p:grpSpPr>
          <a:xfrm>
            <a:off x="4399008" y="3460516"/>
            <a:ext cx="337572" cy="313514"/>
            <a:chOff x="-25465200" y="3565175"/>
            <a:chExt cx="298525" cy="277250"/>
          </a:xfrm>
        </p:grpSpPr>
        <p:sp>
          <p:nvSpPr>
            <p:cNvPr id="6807" name="Google Shape;6807;p4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41"/>
          <p:cNvGrpSpPr/>
          <p:nvPr/>
        </p:nvGrpSpPr>
        <p:grpSpPr>
          <a:xfrm>
            <a:off x="4398570" y="3884749"/>
            <a:ext cx="338448" cy="333445"/>
            <a:chOff x="-25465200" y="3916150"/>
            <a:chExt cx="299300" cy="294875"/>
          </a:xfrm>
        </p:grpSpPr>
        <p:sp>
          <p:nvSpPr>
            <p:cNvPr id="6810" name="Google Shape;6810;p4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41"/>
          <p:cNvGrpSpPr/>
          <p:nvPr/>
        </p:nvGrpSpPr>
        <p:grpSpPr>
          <a:xfrm>
            <a:off x="6512889" y="3037356"/>
            <a:ext cx="334010" cy="334886"/>
            <a:chOff x="-23615075" y="3148525"/>
            <a:chExt cx="295375" cy="296150"/>
          </a:xfrm>
        </p:grpSpPr>
        <p:sp>
          <p:nvSpPr>
            <p:cNvPr id="6813" name="Google Shape;6813;p4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7" name="Google Shape;6817;p41"/>
          <p:cNvSpPr/>
          <p:nvPr/>
        </p:nvSpPr>
        <p:spPr>
          <a:xfrm>
            <a:off x="6510896" y="3449270"/>
            <a:ext cx="338477" cy="335904"/>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8" name="Google Shape;6818;p41"/>
          <p:cNvGrpSpPr/>
          <p:nvPr/>
        </p:nvGrpSpPr>
        <p:grpSpPr>
          <a:xfrm>
            <a:off x="6512437" y="3893810"/>
            <a:ext cx="334915" cy="315324"/>
            <a:chOff x="-23615075" y="3906200"/>
            <a:chExt cx="296175" cy="278850"/>
          </a:xfrm>
        </p:grpSpPr>
        <p:sp>
          <p:nvSpPr>
            <p:cNvPr id="6819" name="Google Shape;6819;p4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2" name="Google Shape;6822;p41"/>
          <p:cNvSpPr/>
          <p:nvPr/>
        </p:nvSpPr>
        <p:spPr>
          <a:xfrm>
            <a:off x="7780052" y="3038187"/>
            <a:ext cx="334010" cy="333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3" name="Google Shape;6823;p41"/>
          <p:cNvGrpSpPr/>
          <p:nvPr/>
        </p:nvGrpSpPr>
        <p:grpSpPr>
          <a:xfrm>
            <a:off x="2707822" y="3037469"/>
            <a:ext cx="335791" cy="334660"/>
            <a:chOff x="-26980600" y="3175500"/>
            <a:chExt cx="296950" cy="295950"/>
          </a:xfrm>
        </p:grpSpPr>
        <p:sp>
          <p:nvSpPr>
            <p:cNvPr id="6824" name="Google Shape;6824;p4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7" name="Google Shape;6827;p41"/>
          <p:cNvSpPr/>
          <p:nvPr/>
        </p:nvSpPr>
        <p:spPr>
          <a:xfrm>
            <a:off x="2729030" y="3450203"/>
            <a:ext cx="293923" cy="334038"/>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8" name="Google Shape;6828;p41"/>
          <p:cNvGrpSpPr/>
          <p:nvPr/>
        </p:nvGrpSpPr>
        <p:grpSpPr>
          <a:xfrm>
            <a:off x="2708275" y="3914292"/>
            <a:ext cx="334886" cy="274360"/>
            <a:chOff x="-26981375" y="3951875"/>
            <a:chExt cx="296150" cy="242625"/>
          </a:xfrm>
        </p:grpSpPr>
        <p:sp>
          <p:nvSpPr>
            <p:cNvPr id="6829" name="Google Shape;6829;p4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41"/>
          <p:cNvGrpSpPr/>
          <p:nvPr/>
        </p:nvGrpSpPr>
        <p:grpSpPr>
          <a:xfrm>
            <a:off x="4817602" y="3036451"/>
            <a:ext cx="334038" cy="336696"/>
            <a:chOff x="-25094250" y="3176075"/>
            <a:chExt cx="295400" cy="297750"/>
          </a:xfrm>
        </p:grpSpPr>
        <p:sp>
          <p:nvSpPr>
            <p:cNvPr id="6833" name="Google Shape;6833;p4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41"/>
          <p:cNvGrpSpPr/>
          <p:nvPr/>
        </p:nvGrpSpPr>
        <p:grpSpPr>
          <a:xfrm>
            <a:off x="4817602" y="3450268"/>
            <a:ext cx="334038" cy="334010"/>
            <a:chOff x="-25094250" y="3547050"/>
            <a:chExt cx="295400" cy="295375"/>
          </a:xfrm>
        </p:grpSpPr>
        <p:sp>
          <p:nvSpPr>
            <p:cNvPr id="6837" name="Google Shape;6837;p4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2" name="Google Shape;6842;p41"/>
          <p:cNvSpPr/>
          <p:nvPr/>
        </p:nvSpPr>
        <p:spPr>
          <a:xfrm>
            <a:off x="4817419" y="3936625"/>
            <a:ext cx="334915" cy="229581"/>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3" name="Google Shape;6843;p41"/>
          <p:cNvGrpSpPr/>
          <p:nvPr/>
        </p:nvGrpSpPr>
        <p:grpSpPr>
          <a:xfrm>
            <a:off x="6936323" y="3037356"/>
            <a:ext cx="334886" cy="334886"/>
            <a:chOff x="-23245675" y="3148525"/>
            <a:chExt cx="296150" cy="296150"/>
          </a:xfrm>
        </p:grpSpPr>
        <p:sp>
          <p:nvSpPr>
            <p:cNvPr id="6844" name="Google Shape;6844;p4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7" name="Google Shape;6847;p41"/>
          <p:cNvSpPr/>
          <p:nvPr/>
        </p:nvSpPr>
        <p:spPr>
          <a:xfrm>
            <a:off x="6976180" y="3450203"/>
            <a:ext cx="255646" cy="334038"/>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8" name="Google Shape;6848;p41"/>
          <p:cNvGrpSpPr/>
          <p:nvPr/>
        </p:nvGrpSpPr>
        <p:grpSpPr>
          <a:xfrm>
            <a:off x="6936762" y="3884028"/>
            <a:ext cx="334010" cy="334886"/>
            <a:chOff x="-23244900" y="3888100"/>
            <a:chExt cx="295375" cy="296150"/>
          </a:xfrm>
        </p:grpSpPr>
        <p:sp>
          <p:nvSpPr>
            <p:cNvPr id="6849" name="Google Shape;6849;p4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0" name="Google Shape;6860;p41"/>
          <p:cNvSpPr/>
          <p:nvPr/>
        </p:nvSpPr>
        <p:spPr>
          <a:xfrm>
            <a:off x="7779147" y="3449327"/>
            <a:ext cx="335819" cy="335791"/>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6864" name="Shape 6864"/>
        <p:cNvGrpSpPr/>
        <p:nvPr/>
      </p:nvGrpSpPr>
      <p:grpSpPr>
        <a:xfrm>
          <a:off x="0" y="0"/>
          <a:ext cx="0" cy="0"/>
          <a:chOff x="0" y="0"/>
          <a:chExt cx="0" cy="0"/>
        </a:xfrm>
      </p:grpSpPr>
      <p:sp>
        <p:nvSpPr>
          <p:cNvPr id="6865" name="Google Shape;6865;p4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6866" name="Google Shape;6866;p42"/>
          <p:cNvSpPr/>
          <p:nvPr/>
        </p:nvSpPr>
        <p:spPr>
          <a:xfrm>
            <a:off x="1101503" y="1676467"/>
            <a:ext cx="259238" cy="340091"/>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7" name="Google Shape;6867;p42"/>
          <p:cNvGrpSpPr/>
          <p:nvPr/>
        </p:nvGrpSpPr>
        <p:grpSpPr>
          <a:xfrm>
            <a:off x="1060856" y="2096112"/>
            <a:ext cx="341820" cy="341736"/>
            <a:chOff x="-21298675" y="2414425"/>
            <a:chExt cx="306400" cy="306325"/>
          </a:xfrm>
        </p:grpSpPr>
        <p:sp>
          <p:nvSpPr>
            <p:cNvPr id="6868" name="Google Shape;6868;p42"/>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2"/>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2"/>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42"/>
          <p:cNvGrpSpPr/>
          <p:nvPr/>
        </p:nvGrpSpPr>
        <p:grpSpPr>
          <a:xfrm>
            <a:off x="1060409" y="2520890"/>
            <a:ext cx="342712" cy="319647"/>
            <a:chOff x="-21299475" y="2798025"/>
            <a:chExt cx="307200" cy="286525"/>
          </a:xfrm>
        </p:grpSpPr>
        <p:sp>
          <p:nvSpPr>
            <p:cNvPr id="6872" name="Google Shape;6872;p42"/>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2"/>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2"/>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2"/>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2"/>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2"/>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2"/>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2"/>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2"/>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2"/>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2"/>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2"/>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4" name="Google Shape;6884;p42"/>
          <p:cNvSpPr/>
          <p:nvPr/>
        </p:nvSpPr>
        <p:spPr>
          <a:xfrm>
            <a:off x="3157209" y="1677457"/>
            <a:ext cx="339198" cy="33811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2"/>
          <p:cNvSpPr/>
          <p:nvPr/>
        </p:nvSpPr>
        <p:spPr>
          <a:xfrm>
            <a:off x="3156777" y="2096604"/>
            <a:ext cx="340063" cy="34095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2"/>
          <p:cNvSpPr/>
          <p:nvPr/>
        </p:nvSpPr>
        <p:spPr>
          <a:xfrm>
            <a:off x="3151060" y="2510800"/>
            <a:ext cx="351498" cy="340063"/>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7" name="Google Shape;6887;p42"/>
          <p:cNvGrpSpPr/>
          <p:nvPr/>
        </p:nvGrpSpPr>
        <p:grpSpPr>
          <a:xfrm>
            <a:off x="5272330" y="1676827"/>
            <a:ext cx="297029" cy="339198"/>
            <a:chOff x="-17545650" y="2051350"/>
            <a:chExt cx="266250" cy="304050"/>
          </a:xfrm>
        </p:grpSpPr>
        <p:sp>
          <p:nvSpPr>
            <p:cNvPr id="6888" name="Google Shape;6888;p42"/>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42"/>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2"/>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2"/>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2" name="Google Shape;6892;p42"/>
          <p:cNvSpPr/>
          <p:nvPr/>
        </p:nvSpPr>
        <p:spPr>
          <a:xfrm>
            <a:off x="5250281" y="2096618"/>
            <a:ext cx="340063" cy="340927"/>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3" name="Google Shape;6893;p42"/>
          <p:cNvGrpSpPr/>
          <p:nvPr/>
        </p:nvGrpSpPr>
        <p:grpSpPr>
          <a:xfrm>
            <a:off x="5251245" y="2521211"/>
            <a:ext cx="339198" cy="319006"/>
            <a:chOff x="-17565350" y="2809825"/>
            <a:chExt cx="304050" cy="285950"/>
          </a:xfrm>
        </p:grpSpPr>
        <p:sp>
          <p:nvSpPr>
            <p:cNvPr id="6894" name="Google Shape;6894;p42"/>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2"/>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2"/>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2"/>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2"/>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9" name="Google Shape;6899;p42"/>
          <p:cNvSpPr/>
          <p:nvPr/>
        </p:nvSpPr>
        <p:spPr>
          <a:xfrm>
            <a:off x="7388964" y="1677346"/>
            <a:ext cx="258345" cy="338334"/>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2"/>
          <p:cNvSpPr/>
          <p:nvPr/>
        </p:nvSpPr>
        <p:spPr>
          <a:xfrm>
            <a:off x="1479785" y="1676467"/>
            <a:ext cx="338334" cy="340091"/>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42"/>
          <p:cNvSpPr/>
          <p:nvPr/>
        </p:nvSpPr>
        <p:spPr>
          <a:xfrm>
            <a:off x="1479785" y="2097148"/>
            <a:ext cx="338334" cy="339868"/>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2" name="Google Shape;6902;p42"/>
          <p:cNvGrpSpPr/>
          <p:nvPr/>
        </p:nvGrpSpPr>
        <p:grpSpPr>
          <a:xfrm>
            <a:off x="1500221" y="2510683"/>
            <a:ext cx="298730" cy="340063"/>
            <a:chOff x="-20904875" y="2788575"/>
            <a:chExt cx="267775" cy="304825"/>
          </a:xfrm>
        </p:grpSpPr>
        <p:sp>
          <p:nvSpPr>
            <p:cNvPr id="6903" name="Google Shape;6903;p42"/>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42"/>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42"/>
          <p:cNvGrpSpPr/>
          <p:nvPr/>
        </p:nvGrpSpPr>
        <p:grpSpPr>
          <a:xfrm>
            <a:off x="3610299" y="2097812"/>
            <a:ext cx="258373" cy="338334"/>
            <a:chOff x="-19006700" y="2434925"/>
            <a:chExt cx="231600" cy="303275"/>
          </a:xfrm>
        </p:grpSpPr>
        <p:sp>
          <p:nvSpPr>
            <p:cNvPr id="6906" name="Google Shape;6906;p42"/>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2"/>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2"/>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2"/>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0" name="Google Shape;6910;p42"/>
          <p:cNvSpPr/>
          <p:nvPr/>
        </p:nvSpPr>
        <p:spPr>
          <a:xfrm>
            <a:off x="3569309" y="2511232"/>
            <a:ext cx="339198" cy="339198"/>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2"/>
          <p:cNvSpPr/>
          <p:nvPr/>
        </p:nvSpPr>
        <p:spPr>
          <a:xfrm>
            <a:off x="5696581" y="1676481"/>
            <a:ext cx="297893" cy="340063"/>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2" name="Google Shape;6912;p42"/>
          <p:cNvGrpSpPr/>
          <p:nvPr/>
        </p:nvGrpSpPr>
        <p:grpSpPr>
          <a:xfrm>
            <a:off x="5676016" y="2107491"/>
            <a:ext cx="340063" cy="318978"/>
            <a:chOff x="-17190425" y="2435725"/>
            <a:chExt cx="304825" cy="285925"/>
          </a:xfrm>
        </p:grpSpPr>
        <p:sp>
          <p:nvSpPr>
            <p:cNvPr id="6913" name="Google Shape;6913;p42"/>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2"/>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2"/>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6" name="Google Shape;6916;p42"/>
          <p:cNvSpPr/>
          <p:nvPr/>
        </p:nvSpPr>
        <p:spPr>
          <a:xfrm>
            <a:off x="5677253" y="2512543"/>
            <a:ext cx="336549" cy="336577"/>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7" name="Google Shape;6917;p42"/>
          <p:cNvGrpSpPr/>
          <p:nvPr/>
        </p:nvGrpSpPr>
        <p:grpSpPr>
          <a:xfrm>
            <a:off x="7347702" y="2096516"/>
            <a:ext cx="341820" cy="340927"/>
            <a:chOff x="-15719925" y="2416825"/>
            <a:chExt cx="306400" cy="305600"/>
          </a:xfrm>
        </p:grpSpPr>
        <p:sp>
          <p:nvSpPr>
            <p:cNvPr id="6918" name="Google Shape;6918;p42"/>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2"/>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2"/>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1" name="Google Shape;6921;p42"/>
          <p:cNvSpPr/>
          <p:nvPr/>
        </p:nvSpPr>
        <p:spPr>
          <a:xfrm>
            <a:off x="1902364" y="1675812"/>
            <a:ext cx="342684" cy="341401"/>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2"/>
          <p:cNvSpPr/>
          <p:nvPr/>
        </p:nvSpPr>
        <p:spPr>
          <a:xfrm>
            <a:off x="1903675" y="2138148"/>
            <a:ext cx="340063" cy="257871"/>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3" name="Google Shape;6923;p42"/>
          <p:cNvGrpSpPr/>
          <p:nvPr/>
        </p:nvGrpSpPr>
        <p:grpSpPr>
          <a:xfrm>
            <a:off x="1902108" y="2511115"/>
            <a:ext cx="344442" cy="339198"/>
            <a:chOff x="-20550425" y="2789350"/>
            <a:chExt cx="308750" cy="304050"/>
          </a:xfrm>
        </p:grpSpPr>
        <p:sp>
          <p:nvSpPr>
            <p:cNvPr id="6924" name="Google Shape;6924;p42"/>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2"/>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42"/>
          <p:cNvGrpSpPr/>
          <p:nvPr/>
        </p:nvGrpSpPr>
        <p:grpSpPr>
          <a:xfrm>
            <a:off x="3994211" y="1676283"/>
            <a:ext cx="340091" cy="340286"/>
            <a:chOff x="-18666450" y="2059825"/>
            <a:chExt cx="304850" cy="305025"/>
          </a:xfrm>
        </p:grpSpPr>
        <p:sp>
          <p:nvSpPr>
            <p:cNvPr id="6927" name="Google Shape;6927;p42"/>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2"/>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42"/>
          <p:cNvGrpSpPr/>
          <p:nvPr/>
        </p:nvGrpSpPr>
        <p:grpSpPr>
          <a:xfrm>
            <a:off x="3993779" y="2097826"/>
            <a:ext cx="340955" cy="338306"/>
            <a:chOff x="-18668025" y="2435725"/>
            <a:chExt cx="305625" cy="303250"/>
          </a:xfrm>
        </p:grpSpPr>
        <p:sp>
          <p:nvSpPr>
            <p:cNvPr id="6930" name="Google Shape;6930;p42"/>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2"/>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42"/>
          <p:cNvGrpSpPr/>
          <p:nvPr/>
        </p:nvGrpSpPr>
        <p:grpSpPr>
          <a:xfrm>
            <a:off x="3993346" y="2510682"/>
            <a:ext cx="341820" cy="340063"/>
            <a:chOff x="-18668800" y="2807475"/>
            <a:chExt cx="306400" cy="304825"/>
          </a:xfrm>
        </p:grpSpPr>
        <p:sp>
          <p:nvSpPr>
            <p:cNvPr id="6933" name="Google Shape;6933;p42"/>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2"/>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2"/>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2"/>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2"/>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2"/>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2"/>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2"/>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42"/>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42"/>
          <p:cNvGrpSpPr/>
          <p:nvPr/>
        </p:nvGrpSpPr>
        <p:grpSpPr>
          <a:xfrm>
            <a:off x="6113150" y="1675949"/>
            <a:ext cx="298786" cy="340955"/>
            <a:chOff x="-16798200" y="2050575"/>
            <a:chExt cx="267825" cy="305625"/>
          </a:xfrm>
        </p:grpSpPr>
        <p:sp>
          <p:nvSpPr>
            <p:cNvPr id="6943" name="Google Shape;6943;p42"/>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2"/>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2"/>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42"/>
          <p:cNvGrpSpPr/>
          <p:nvPr/>
        </p:nvGrpSpPr>
        <p:grpSpPr>
          <a:xfrm>
            <a:off x="6092065" y="2511561"/>
            <a:ext cx="340955" cy="338306"/>
            <a:chOff x="-16817100" y="2801175"/>
            <a:chExt cx="305625" cy="303250"/>
          </a:xfrm>
        </p:grpSpPr>
        <p:sp>
          <p:nvSpPr>
            <p:cNvPr id="6947" name="Google Shape;6947;p42"/>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42"/>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2"/>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2"/>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2"/>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2"/>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2"/>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2"/>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42"/>
          <p:cNvGrpSpPr/>
          <p:nvPr/>
        </p:nvGrpSpPr>
        <p:grpSpPr>
          <a:xfrm>
            <a:off x="7347702" y="2510237"/>
            <a:ext cx="341820" cy="340955"/>
            <a:chOff x="-15717575" y="2786200"/>
            <a:chExt cx="306400" cy="305625"/>
          </a:xfrm>
        </p:grpSpPr>
        <p:sp>
          <p:nvSpPr>
            <p:cNvPr id="6956" name="Google Shape;6956;p42"/>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2"/>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2"/>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2"/>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2"/>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2"/>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2"/>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3" name="Google Shape;6963;p42"/>
          <p:cNvGrpSpPr/>
          <p:nvPr/>
        </p:nvGrpSpPr>
        <p:grpSpPr>
          <a:xfrm>
            <a:off x="2320793" y="1676381"/>
            <a:ext cx="340955" cy="340091"/>
            <a:chOff x="-20173175" y="2038750"/>
            <a:chExt cx="305625" cy="304850"/>
          </a:xfrm>
        </p:grpSpPr>
        <p:sp>
          <p:nvSpPr>
            <p:cNvPr id="6964" name="Google Shape;6964;p42"/>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2"/>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6" name="Google Shape;6966;p42"/>
          <p:cNvSpPr/>
          <p:nvPr/>
        </p:nvSpPr>
        <p:spPr>
          <a:xfrm>
            <a:off x="2321060" y="2097706"/>
            <a:ext cx="339198" cy="338752"/>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7" name="Google Shape;6967;p42"/>
          <p:cNvGrpSpPr/>
          <p:nvPr/>
        </p:nvGrpSpPr>
        <p:grpSpPr>
          <a:xfrm>
            <a:off x="2321671" y="2510237"/>
            <a:ext cx="339198" cy="340955"/>
            <a:chOff x="-20173175" y="2787775"/>
            <a:chExt cx="304050" cy="305625"/>
          </a:xfrm>
        </p:grpSpPr>
        <p:sp>
          <p:nvSpPr>
            <p:cNvPr id="6968" name="Google Shape;6968;p42"/>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42"/>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42"/>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42"/>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42"/>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42"/>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42"/>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42"/>
          <p:cNvGrpSpPr/>
          <p:nvPr/>
        </p:nvGrpSpPr>
        <p:grpSpPr>
          <a:xfrm>
            <a:off x="4420676" y="2097812"/>
            <a:ext cx="340063" cy="338334"/>
            <a:chOff x="-18294675" y="2434925"/>
            <a:chExt cx="304825" cy="303275"/>
          </a:xfrm>
        </p:grpSpPr>
        <p:sp>
          <p:nvSpPr>
            <p:cNvPr id="6976" name="Google Shape;6976;p42"/>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2"/>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2"/>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42"/>
          <p:cNvGrpSpPr/>
          <p:nvPr/>
        </p:nvGrpSpPr>
        <p:grpSpPr>
          <a:xfrm>
            <a:off x="4461088" y="2511546"/>
            <a:ext cx="259238" cy="338334"/>
            <a:chOff x="-18258450" y="2809825"/>
            <a:chExt cx="232375" cy="303275"/>
          </a:xfrm>
        </p:grpSpPr>
        <p:sp>
          <p:nvSpPr>
            <p:cNvPr id="6980" name="Google Shape;6980;p42"/>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2"/>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2"/>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3" name="Google Shape;6983;p42"/>
          <p:cNvSpPr/>
          <p:nvPr/>
        </p:nvSpPr>
        <p:spPr>
          <a:xfrm>
            <a:off x="6510670" y="1676035"/>
            <a:ext cx="338334" cy="34095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4" name="Google Shape;6984;p42"/>
          <p:cNvGrpSpPr/>
          <p:nvPr/>
        </p:nvGrpSpPr>
        <p:grpSpPr>
          <a:xfrm>
            <a:off x="6531389" y="2096934"/>
            <a:ext cx="297893" cy="340091"/>
            <a:chOff x="-16422500" y="2425450"/>
            <a:chExt cx="267025" cy="304850"/>
          </a:xfrm>
        </p:grpSpPr>
        <p:sp>
          <p:nvSpPr>
            <p:cNvPr id="6985" name="Google Shape;6985;p42"/>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2"/>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2"/>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42"/>
          <p:cNvGrpSpPr/>
          <p:nvPr/>
        </p:nvGrpSpPr>
        <p:grpSpPr>
          <a:xfrm>
            <a:off x="6510290" y="2511115"/>
            <a:ext cx="340091" cy="339198"/>
            <a:chOff x="-16442200" y="2801175"/>
            <a:chExt cx="304850" cy="304050"/>
          </a:xfrm>
        </p:grpSpPr>
        <p:sp>
          <p:nvSpPr>
            <p:cNvPr id="6989" name="Google Shape;6989;p42"/>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42"/>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2"/>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2" name="Google Shape;6992;p42"/>
          <p:cNvSpPr/>
          <p:nvPr/>
        </p:nvSpPr>
        <p:spPr>
          <a:xfrm>
            <a:off x="7767247" y="1677792"/>
            <a:ext cx="338306" cy="337441"/>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42"/>
          <p:cNvSpPr/>
          <p:nvPr/>
        </p:nvSpPr>
        <p:spPr>
          <a:xfrm>
            <a:off x="2732295" y="1689325"/>
            <a:ext cx="340955" cy="31437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4" name="Google Shape;6994;p42"/>
          <p:cNvGrpSpPr/>
          <p:nvPr/>
        </p:nvGrpSpPr>
        <p:grpSpPr>
          <a:xfrm>
            <a:off x="2730692" y="2098371"/>
            <a:ext cx="345362" cy="337218"/>
            <a:chOff x="-19802200" y="2416025"/>
            <a:chExt cx="309575" cy="302275"/>
          </a:xfrm>
        </p:grpSpPr>
        <p:sp>
          <p:nvSpPr>
            <p:cNvPr id="6995" name="Google Shape;6995;p42"/>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42"/>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42"/>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42"/>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42"/>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42"/>
          <p:cNvGrpSpPr/>
          <p:nvPr/>
        </p:nvGrpSpPr>
        <p:grpSpPr>
          <a:xfrm>
            <a:off x="2732895" y="2511115"/>
            <a:ext cx="340955" cy="339198"/>
            <a:chOff x="-19801400" y="2788575"/>
            <a:chExt cx="305625" cy="304050"/>
          </a:xfrm>
        </p:grpSpPr>
        <p:sp>
          <p:nvSpPr>
            <p:cNvPr id="7001" name="Google Shape;7001;p42"/>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42"/>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42"/>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42"/>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42"/>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42"/>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42"/>
          <p:cNvGrpSpPr/>
          <p:nvPr/>
        </p:nvGrpSpPr>
        <p:grpSpPr>
          <a:xfrm>
            <a:off x="4853494" y="1676827"/>
            <a:ext cx="303164" cy="339198"/>
            <a:chOff x="-17903225" y="2060800"/>
            <a:chExt cx="271750" cy="304050"/>
          </a:xfrm>
        </p:grpSpPr>
        <p:sp>
          <p:nvSpPr>
            <p:cNvPr id="7008" name="Google Shape;7008;p42"/>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42"/>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42"/>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42"/>
          <p:cNvGrpSpPr/>
          <p:nvPr/>
        </p:nvGrpSpPr>
        <p:grpSpPr>
          <a:xfrm>
            <a:off x="4835045" y="2097380"/>
            <a:ext cx="340063" cy="339198"/>
            <a:chOff x="-17918975" y="2435725"/>
            <a:chExt cx="304825" cy="304050"/>
          </a:xfrm>
        </p:grpSpPr>
        <p:sp>
          <p:nvSpPr>
            <p:cNvPr id="7012" name="Google Shape;7012;p42"/>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2"/>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42"/>
          <p:cNvGrpSpPr/>
          <p:nvPr/>
        </p:nvGrpSpPr>
        <p:grpSpPr>
          <a:xfrm>
            <a:off x="4855684" y="2511993"/>
            <a:ext cx="298786" cy="337441"/>
            <a:chOff x="-17899300" y="2810625"/>
            <a:chExt cx="267825" cy="302475"/>
          </a:xfrm>
        </p:grpSpPr>
        <p:sp>
          <p:nvSpPr>
            <p:cNvPr id="7015" name="Google Shape;7015;p42"/>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42"/>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42"/>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42"/>
          <p:cNvGrpSpPr/>
          <p:nvPr/>
        </p:nvGrpSpPr>
        <p:grpSpPr>
          <a:xfrm>
            <a:off x="6928556" y="1687802"/>
            <a:ext cx="339198" cy="317249"/>
            <a:chOff x="-16066500" y="2060800"/>
            <a:chExt cx="304050" cy="284375"/>
          </a:xfrm>
        </p:grpSpPr>
        <p:sp>
          <p:nvSpPr>
            <p:cNvPr id="7019" name="Google Shape;7019;p42"/>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42"/>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42"/>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2"/>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42"/>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4" name="Google Shape;7024;p42"/>
          <p:cNvSpPr/>
          <p:nvPr/>
        </p:nvSpPr>
        <p:spPr>
          <a:xfrm>
            <a:off x="6927191" y="2096618"/>
            <a:ext cx="340955" cy="340927"/>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42"/>
          <p:cNvSpPr/>
          <p:nvPr/>
        </p:nvSpPr>
        <p:spPr>
          <a:xfrm>
            <a:off x="6957062" y="2510465"/>
            <a:ext cx="281215" cy="340732"/>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42"/>
          <p:cNvSpPr/>
          <p:nvPr/>
        </p:nvSpPr>
        <p:spPr>
          <a:xfrm>
            <a:off x="7765936" y="2098138"/>
            <a:ext cx="340927" cy="337887"/>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2"/>
          <p:cNvSpPr/>
          <p:nvPr/>
        </p:nvSpPr>
        <p:spPr>
          <a:xfrm>
            <a:off x="1101503" y="3036728"/>
            <a:ext cx="259238" cy="337441"/>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8" name="Google Shape;7028;p42"/>
          <p:cNvGrpSpPr/>
          <p:nvPr/>
        </p:nvGrpSpPr>
        <p:grpSpPr>
          <a:xfrm>
            <a:off x="1060856" y="3453878"/>
            <a:ext cx="341820" cy="339310"/>
            <a:chOff x="-21322300" y="3693325"/>
            <a:chExt cx="306400" cy="304150"/>
          </a:xfrm>
        </p:grpSpPr>
        <p:sp>
          <p:nvSpPr>
            <p:cNvPr id="7029" name="Google Shape;7029;p4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4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3" name="Google Shape;7033;p42"/>
          <p:cNvGrpSpPr/>
          <p:nvPr/>
        </p:nvGrpSpPr>
        <p:grpSpPr>
          <a:xfrm>
            <a:off x="1060410" y="3881711"/>
            <a:ext cx="342712" cy="318978"/>
            <a:chOff x="-21322300" y="4077125"/>
            <a:chExt cx="307200" cy="285925"/>
          </a:xfrm>
        </p:grpSpPr>
        <p:sp>
          <p:nvSpPr>
            <p:cNvPr id="7034" name="Google Shape;7034;p4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4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4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4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4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4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4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4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4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4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42"/>
          <p:cNvGrpSpPr/>
          <p:nvPr/>
        </p:nvGrpSpPr>
        <p:grpSpPr>
          <a:xfrm>
            <a:off x="3156918" y="3035374"/>
            <a:ext cx="340955" cy="339868"/>
            <a:chOff x="-19394200" y="3333800"/>
            <a:chExt cx="305625" cy="304650"/>
          </a:xfrm>
        </p:grpSpPr>
        <p:sp>
          <p:nvSpPr>
            <p:cNvPr id="7047" name="Google Shape;7047;p4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4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4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4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4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4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4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42"/>
          <p:cNvGrpSpPr/>
          <p:nvPr/>
        </p:nvGrpSpPr>
        <p:grpSpPr>
          <a:xfrm>
            <a:off x="3156040" y="3453933"/>
            <a:ext cx="342712" cy="339198"/>
            <a:chOff x="-19396575" y="3708500"/>
            <a:chExt cx="307200" cy="304050"/>
          </a:xfrm>
        </p:grpSpPr>
        <p:sp>
          <p:nvSpPr>
            <p:cNvPr id="7057" name="Google Shape;7057;p4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4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4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42"/>
          <p:cNvGrpSpPr/>
          <p:nvPr/>
        </p:nvGrpSpPr>
        <p:grpSpPr>
          <a:xfrm>
            <a:off x="3151647" y="3871307"/>
            <a:ext cx="351498" cy="339784"/>
            <a:chOff x="-19394200" y="4084200"/>
            <a:chExt cx="315075" cy="304575"/>
          </a:xfrm>
        </p:grpSpPr>
        <p:sp>
          <p:nvSpPr>
            <p:cNvPr id="7061" name="Google Shape;7061;p4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4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4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4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4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42"/>
          <p:cNvGrpSpPr/>
          <p:nvPr/>
        </p:nvGrpSpPr>
        <p:grpSpPr>
          <a:xfrm>
            <a:off x="5269694" y="3035277"/>
            <a:ext cx="302300" cy="340063"/>
            <a:chOff x="-17526750" y="3309200"/>
            <a:chExt cx="270975" cy="304825"/>
          </a:xfrm>
        </p:grpSpPr>
        <p:sp>
          <p:nvSpPr>
            <p:cNvPr id="7068" name="Google Shape;7068;p4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4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4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4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4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42"/>
          <p:cNvGrpSpPr/>
          <p:nvPr/>
        </p:nvGrpSpPr>
        <p:grpSpPr>
          <a:xfrm>
            <a:off x="5251691" y="3454380"/>
            <a:ext cx="338306" cy="338306"/>
            <a:chOff x="-17542500" y="3684100"/>
            <a:chExt cx="303250" cy="303250"/>
          </a:xfrm>
        </p:grpSpPr>
        <p:sp>
          <p:nvSpPr>
            <p:cNvPr id="7074" name="Google Shape;7074;p4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4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4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4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4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4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4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42"/>
          <p:cNvGrpSpPr/>
          <p:nvPr/>
        </p:nvGrpSpPr>
        <p:grpSpPr>
          <a:xfrm>
            <a:off x="5251244" y="3882143"/>
            <a:ext cx="339198" cy="318113"/>
            <a:chOff x="-17542500" y="4068450"/>
            <a:chExt cx="304050" cy="285150"/>
          </a:xfrm>
        </p:grpSpPr>
        <p:sp>
          <p:nvSpPr>
            <p:cNvPr id="7082" name="Google Shape;7082;p4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4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4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42"/>
          <p:cNvGrpSpPr/>
          <p:nvPr/>
        </p:nvGrpSpPr>
        <p:grpSpPr>
          <a:xfrm>
            <a:off x="7388992" y="3035709"/>
            <a:ext cx="259238" cy="339198"/>
            <a:chOff x="-15652200" y="3335975"/>
            <a:chExt cx="232375" cy="304050"/>
          </a:xfrm>
        </p:grpSpPr>
        <p:sp>
          <p:nvSpPr>
            <p:cNvPr id="7089" name="Google Shape;7089;p4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4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4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4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4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4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4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4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4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42"/>
          <p:cNvGrpSpPr/>
          <p:nvPr/>
        </p:nvGrpSpPr>
        <p:grpSpPr>
          <a:xfrm>
            <a:off x="1479555" y="3035709"/>
            <a:ext cx="340063" cy="339198"/>
            <a:chOff x="-20946600" y="3317850"/>
            <a:chExt cx="304825" cy="304050"/>
          </a:xfrm>
        </p:grpSpPr>
        <p:sp>
          <p:nvSpPr>
            <p:cNvPr id="7099" name="Google Shape;7099;p4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4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4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42"/>
          <p:cNvGrpSpPr/>
          <p:nvPr/>
        </p:nvGrpSpPr>
        <p:grpSpPr>
          <a:xfrm>
            <a:off x="1479987" y="3454045"/>
            <a:ext cx="339198" cy="338975"/>
            <a:chOff x="-20945825" y="3692175"/>
            <a:chExt cx="304050" cy="303850"/>
          </a:xfrm>
        </p:grpSpPr>
        <p:sp>
          <p:nvSpPr>
            <p:cNvPr id="7103" name="Google Shape;7103;p4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4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4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4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42"/>
          <p:cNvGrpSpPr/>
          <p:nvPr/>
        </p:nvGrpSpPr>
        <p:grpSpPr>
          <a:xfrm>
            <a:off x="1499315" y="3872047"/>
            <a:ext cx="300543" cy="338306"/>
            <a:chOff x="-20930075" y="4066100"/>
            <a:chExt cx="269400" cy="303250"/>
          </a:xfrm>
        </p:grpSpPr>
        <p:sp>
          <p:nvSpPr>
            <p:cNvPr id="7108" name="Google Shape;7108;p4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4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42"/>
          <p:cNvGrpSpPr/>
          <p:nvPr/>
        </p:nvGrpSpPr>
        <p:grpSpPr>
          <a:xfrm>
            <a:off x="3598877" y="3035918"/>
            <a:ext cx="281215" cy="338780"/>
            <a:chOff x="-18994100" y="3334775"/>
            <a:chExt cx="252075" cy="303675"/>
          </a:xfrm>
        </p:grpSpPr>
        <p:sp>
          <p:nvSpPr>
            <p:cNvPr id="7111" name="Google Shape;7111;p4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4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4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4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42"/>
          <p:cNvGrpSpPr/>
          <p:nvPr/>
        </p:nvGrpSpPr>
        <p:grpSpPr>
          <a:xfrm>
            <a:off x="3609866" y="3454812"/>
            <a:ext cx="259238" cy="337441"/>
            <a:chOff x="-18983850" y="3710075"/>
            <a:chExt cx="232375" cy="302475"/>
          </a:xfrm>
        </p:grpSpPr>
        <p:sp>
          <p:nvSpPr>
            <p:cNvPr id="7116" name="Google Shape;7116;p4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4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4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4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42"/>
          <p:cNvGrpSpPr/>
          <p:nvPr/>
        </p:nvGrpSpPr>
        <p:grpSpPr>
          <a:xfrm>
            <a:off x="3569453" y="3872032"/>
            <a:ext cx="340063" cy="338334"/>
            <a:chOff x="-19020075" y="4084200"/>
            <a:chExt cx="304825" cy="303275"/>
          </a:xfrm>
        </p:grpSpPr>
        <p:sp>
          <p:nvSpPr>
            <p:cNvPr id="7121" name="Google Shape;7121;p4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4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4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4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4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4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4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4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4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42"/>
          <p:cNvGrpSpPr/>
          <p:nvPr/>
        </p:nvGrpSpPr>
        <p:grpSpPr>
          <a:xfrm>
            <a:off x="5696222" y="3035277"/>
            <a:ext cx="299650" cy="340063"/>
            <a:chOff x="-17149475" y="3309200"/>
            <a:chExt cx="268600" cy="304825"/>
          </a:xfrm>
        </p:grpSpPr>
        <p:sp>
          <p:nvSpPr>
            <p:cNvPr id="7131" name="Google Shape;7131;p4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4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42"/>
          <p:cNvGrpSpPr/>
          <p:nvPr/>
        </p:nvGrpSpPr>
        <p:grpSpPr>
          <a:xfrm>
            <a:off x="5676448" y="3464909"/>
            <a:ext cx="339198" cy="317249"/>
            <a:chOff x="-17168375" y="3692750"/>
            <a:chExt cx="304050" cy="284375"/>
          </a:xfrm>
        </p:grpSpPr>
        <p:sp>
          <p:nvSpPr>
            <p:cNvPr id="7134" name="Google Shape;7134;p4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4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4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4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4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42"/>
          <p:cNvGrpSpPr/>
          <p:nvPr/>
        </p:nvGrpSpPr>
        <p:grpSpPr>
          <a:xfrm>
            <a:off x="5673812" y="3871601"/>
            <a:ext cx="344469" cy="339198"/>
            <a:chOff x="-17170750" y="4058800"/>
            <a:chExt cx="308775" cy="304050"/>
          </a:xfrm>
        </p:grpSpPr>
        <p:sp>
          <p:nvSpPr>
            <p:cNvPr id="7142" name="Google Shape;7142;p4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4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4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4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4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4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4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4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4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4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4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4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4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4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4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4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42"/>
          <p:cNvGrpSpPr/>
          <p:nvPr/>
        </p:nvGrpSpPr>
        <p:grpSpPr>
          <a:xfrm>
            <a:off x="7348579" y="3454812"/>
            <a:ext cx="340063" cy="337441"/>
            <a:chOff x="-15688425" y="3707725"/>
            <a:chExt cx="304825" cy="302475"/>
          </a:xfrm>
        </p:grpSpPr>
        <p:sp>
          <p:nvSpPr>
            <p:cNvPr id="7160" name="Google Shape;7160;p4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4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4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4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4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4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42"/>
          <p:cNvGrpSpPr/>
          <p:nvPr/>
        </p:nvGrpSpPr>
        <p:grpSpPr>
          <a:xfrm>
            <a:off x="1903852" y="3036365"/>
            <a:ext cx="340955" cy="337887"/>
            <a:chOff x="-20572500" y="3319025"/>
            <a:chExt cx="305625" cy="302875"/>
          </a:xfrm>
        </p:grpSpPr>
        <p:sp>
          <p:nvSpPr>
            <p:cNvPr id="7167" name="Google Shape;7167;p4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4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42"/>
          <p:cNvGrpSpPr/>
          <p:nvPr/>
        </p:nvGrpSpPr>
        <p:grpSpPr>
          <a:xfrm>
            <a:off x="1904730" y="3500608"/>
            <a:ext cx="339198" cy="245850"/>
            <a:chOff x="-20571700" y="3722875"/>
            <a:chExt cx="304050" cy="220375"/>
          </a:xfrm>
        </p:grpSpPr>
        <p:sp>
          <p:nvSpPr>
            <p:cNvPr id="7170" name="Google Shape;7170;p4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4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4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4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4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42"/>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4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42"/>
          <p:cNvGrpSpPr/>
          <p:nvPr/>
        </p:nvGrpSpPr>
        <p:grpSpPr>
          <a:xfrm>
            <a:off x="1904298" y="3871168"/>
            <a:ext cx="340063" cy="340063"/>
            <a:chOff x="-20571700" y="4066875"/>
            <a:chExt cx="304825" cy="304825"/>
          </a:xfrm>
        </p:grpSpPr>
        <p:sp>
          <p:nvSpPr>
            <p:cNvPr id="7178" name="Google Shape;7178;p4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4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4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4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4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42"/>
          <p:cNvGrpSpPr/>
          <p:nvPr/>
        </p:nvGrpSpPr>
        <p:grpSpPr>
          <a:xfrm>
            <a:off x="3992899" y="3034719"/>
            <a:ext cx="342712" cy="341178"/>
            <a:chOff x="-18645175" y="3334200"/>
            <a:chExt cx="307200" cy="305825"/>
          </a:xfrm>
        </p:grpSpPr>
        <p:sp>
          <p:nvSpPr>
            <p:cNvPr id="7185" name="Google Shape;7185;p4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4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4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42"/>
          <p:cNvGrpSpPr/>
          <p:nvPr/>
        </p:nvGrpSpPr>
        <p:grpSpPr>
          <a:xfrm>
            <a:off x="3993346" y="3453487"/>
            <a:ext cx="341820" cy="340091"/>
            <a:chOff x="-18645175" y="3708500"/>
            <a:chExt cx="306400" cy="304850"/>
          </a:xfrm>
        </p:grpSpPr>
        <p:sp>
          <p:nvSpPr>
            <p:cNvPr id="7191" name="Google Shape;7191;p4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4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42"/>
          <p:cNvGrpSpPr/>
          <p:nvPr/>
        </p:nvGrpSpPr>
        <p:grpSpPr>
          <a:xfrm>
            <a:off x="3991589" y="3870680"/>
            <a:ext cx="345334" cy="341039"/>
            <a:chOff x="-18647525" y="4082625"/>
            <a:chExt cx="309550" cy="305700"/>
          </a:xfrm>
        </p:grpSpPr>
        <p:sp>
          <p:nvSpPr>
            <p:cNvPr id="7199" name="Google Shape;7199;p4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4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4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4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42"/>
          <p:cNvGrpSpPr/>
          <p:nvPr/>
        </p:nvGrpSpPr>
        <p:grpSpPr>
          <a:xfrm>
            <a:off x="6113163" y="3035724"/>
            <a:ext cx="298758" cy="339170"/>
            <a:chOff x="-16775350" y="3309200"/>
            <a:chExt cx="267800" cy="304025"/>
          </a:xfrm>
        </p:grpSpPr>
        <p:sp>
          <p:nvSpPr>
            <p:cNvPr id="7204" name="Google Shape;7204;p4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4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4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42"/>
          <p:cNvGrpSpPr/>
          <p:nvPr/>
        </p:nvGrpSpPr>
        <p:grpSpPr>
          <a:xfrm>
            <a:off x="6113163" y="3452609"/>
            <a:ext cx="298758" cy="341848"/>
            <a:chOff x="-16775350" y="3683300"/>
            <a:chExt cx="267800" cy="306425"/>
          </a:xfrm>
        </p:grpSpPr>
        <p:sp>
          <p:nvSpPr>
            <p:cNvPr id="7208" name="Google Shape;7208;p4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4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42"/>
          <p:cNvGrpSpPr/>
          <p:nvPr/>
        </p:nvGrpSpPr>
        <p:grpSpPr>
          <a:xfrm>
            <a:off x="6092065" y="3871615"/>
            <a:ext cx="340955" cy="339170"/>
            <a:chOff x="-16794250" y="4058225"/>
            <a:chExt cx="305625" cy="304025"/>
          </a:xfrm>
        </p:grpSpPr>
        <p:sp>
          <p:nvSpPr>
            <p:cNvPr id="7212" name="Google Shape;7212;p4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4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4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4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4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4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1" name="Google Shape;7221;p42"/>
          <p:cNvSpPr/>
          <p:nvPr/>
        </p:nvSpPr>
        <p:spPr>
          <a:xfrm>
            <a:off x="7347226" y="3871339"/>
            <a:ext cx="341820" cy="340063"/>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2" name="Google Shape;7222;p42"/>
          <p:cNvGrpSpPr/>
          <p:nvPr/>
        </p:nvGrpSpPr>
        <p:grpSpPr>
          <a:xfrm>
            <a:off x="2318604" y="3035709"/>
            <a:ext cx="345334" cy="339198"/>
            <a:chOff x="-20199150" y="3317850"/>
            <a:chExt cx="309550" cy="304050"/>
          </a:xfrm>
        </p:grpSpPr>
        <p:sp>
          <p:nvSpPr>
            <p:cNvPr id="7223" name="Google Shape;7223;p4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4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4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4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42"/>
          <p:cNvGrpSpPr/>
          <p:nvPr/>
        </p:nvGrpSpPr>
        <p:grpSpPr>
          <a:xfrm>
            <a:off x="2320361" y="3453390"/>
            <a:ext cx="341820" cy="340286"/>
            <a:chOff x="-20199150" y="3693150"/>
            <a:chExt cx="306400" cy="305025"/>
          </a:xfrm>
        </p:grpSpPr>
        <p:sp>
          <p:nvSpPr>
            <p:cNvPr id="7231" name="Google Shape;7231;p4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4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4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4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4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4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42"/>
          <p:cNvGrpSpPr/>
          <p:nvPr/>
        </p:nvGrpSpPr>
        <p:grpSpPr>
          <a:xfrm>
            <a:off x="2320793" y="3870722"/>
            <a:ext cx="340955" cy="340955"/>
            <a:chOff x="-20197575" y="4066875"/>
            <a:chExt cx="305625" cy="305625"/>
          </a:xfrm>
        </p:grpSpPr>
        <p:sp>
          <p:nvSpPr>
            <p:cNvPr id="7238" name="Google Shape;7238;p4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4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4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4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4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4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4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6" name="Google Shape;7246;p42"/>
          <p:cNvGrpSpPr/>
          <p:nvPr/>
        </p:nvGrpSpPr>
        <p:grpSpPr>
          <a:xfrm>
            <a:off x="4421107" y="3034161"/>
            <a:ext cx="339198" cy="342294"/>
            <a:chOff x="-18271050" y="3333200"/>
            <a:chExt cx="304050" cy="306825"/>
          </a:xfrm>
        </p:grpSpPr>
        <p:sp>
          <p:nvSpPr>
            <p:cNvPr id="7247" name="Google Shape;7247;p4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4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4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4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4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42"/>
          <p:cNvGrpSpPr/>
          <p:nvPr/>
        </p:nvGrpSpPr>
        <p:grpSpPr>
          <a:xfrm>
            <a:off x="4421540" y="3454379"/>
            <a:ext cx="338334" cy="338306"/>
            <a:chOff x="-18270275" y="3710875"/>
            <a:chExt cx="303275" cy="303250"/>
          </a:xfrm>
        </p:grpSpPr>
        <p:sp>
          <p:nvSpPr>
            <p:cNvPr id="7253" name="Google Shape;7253;p4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4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4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4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4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4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42"/>
          <p:cNvGrpSpPr/>
          <p:nvPr/>
        </p:nvGrpSpPr>
        <p:grpSpPr>
          <a:xfrm>
            <a:off x="4461966" y="3872032"/>
            <a:ext cx="257480" cy="338334"/>
            <a:chOff x="-18234025" y="4084200"/>
            <a:chExt cx="230800" cy="303275"/>
          </a:xfrm>
        </p:grpSpPr>
        <p:sp>
          <p:nvSpPr>
            <p:cNvPr id="7260" name="Google Shape;7260;p4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4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4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42"/>
          <p:cNvGrpSpPr/>
          <p:nvPr/>
        </p:nvGrpSpPr>
        <p:grpSpPr>
          <a:xfrm>
            <a:off x="6510735" y="3035277"/>
            <a:ext cx="339198" cy="340063"/>
            <a:chOff x="-16419350" y="3308400"/>
            <a:chExt cx="304050" cy="304825"/>
          </a:xfrm>
        </p:grpSpPr>
        <p:sp>
          <p:nvSpPr>
            <p:cNvPr id="7264" name="Google Shape;7264;p4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4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4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4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4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4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4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42"/>
          <p:cNvGrpSpPr/>
          <p:nvPr/>
        </p:nvGrpSpPr>
        <p:grpSpPr>
          <a:xfrm>
            <a:off x="6530956" y="3452596"/>
            <a:ext cx="298758" cy="341876"/>
            <a:chOff x="-16401225" y="3683275"/>
            <a:chExt cx="267800" cy="306450"/>
          </a:xfrm>
        </p:grpSpPr>
        <p:sp>
          <p:nvSpPr>
            <p:cNvPr id="7272" name="Google Shape;7272;p4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4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4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4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4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4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4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42"/>
          <p:cNvGrpSpPr/>
          <p:nvPr/>
        </p:nvGrpSpPr>
        <p:grpSpPr>
          <a:xfrm>
            <a:off x="6510303" y="3872033"/>
            <a:ext cx="340063" cy="338334"/>
            <a:chOff x="-16419350" y="4058200"/>
            <a:chExt cx="304825" cy="303275"/>
          </a:xfrm>
        </p:grpSpPr>
        <p:sp>
          <p:nvSpPr>
            <p:cNvPr id="7280" name="Google Shape;7280;p4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4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4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4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4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4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4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42"/>
          <p:cNvGrpSpPr/>
          <p:nvPr/>
        </p:nvGrpSpPr>
        <p:grpSpPr>
          <a:xfrm>
            <a:off x="7766817" y="3036364"/>
            <a:ext cx="340091" cy="337887"/>
            <a:chOff x="-15296200" y="3326900"/>
            <a:chExt cx="304850" cy="302875"/>
          </a:xfrm>
        </p:grpSpPr>
        <p:sp>
          <p:nvSpPr>
            <p:cNvPr id="7288" name="Google Shape;7288;p4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4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4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4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42"/>
          <p:cNvGrpSpPr/>
          <p:nvPr/>
        </p:nvGrpSpPr>
        <p:grpSpPr>
          <a:xfrm>
            <a:off x="2719718" y="3048776"/>
            <a:ext cx="367311" cy="313065"/>
            <a:chOff x="-19835275" y="3330250"/>
            <a:chExt cx="329250" cy="280625"/>
          </a:xfrm>
        </p:grpSpPr>
        <p:sp>
          <p:nvSpPr>
            <p:cNvPr id="7294" name="Google Shape;7294;p4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4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4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42"/>
          <p:cNvGrpSpPr/>
          <p:nvPr/>
        </p:nvGrpSpPr>
        <p:grpSpPr>
          <a:xfrm>
            <a:off x="2733328" y="3453850"/>
            <a:ext cx="340091" cy="339366"/>
            <a:chOff x="-19822675" y="3692750"/>
            <a:chExt cx="304850" cy="304200"/>
          </a:xfrm>
        </p:grpSpPr>
        <p:sp>
          <p:nvSpPr>
            <p:cNvPr id="7298" name="Google Shape;7298;p4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4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4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42"/>
          <p:cNvGrpSpPr/>
          <p:nvPr/>
        </p:nvGrpSpPr>
        <p:grpSpPr>
          <a:xfrm>
            <a:off x="2733775" y="3871168"/>
            <a:ext cx="339198" cy="340063"/>
            <a:chOff x="-19822675" y="4066875"/>
            <a:chExt cx="304050" cy="304825"/>
          </a:xfrm>
        </p:grpSpPr>
        <p:sp>
          <p:nvSpPr>
            <p:cNvPr id="7304" name="Google Shape;7304;p4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4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4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4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42"/>
          <p:cNvGrpSpPr/>
          <p:nvPr/>
        </p:nvGrpSpPr>
        <p:grpSpPr>
          <a:xfrm>
            <a:off x="4854358" y="3035709"/>
            <a:ext cx="301435" cy="339198"/>
            <a:chOff x="-17878825" y="3334400"/>
            <a:chExt cx="270200" cy="304050"/>
          </a:xfrm>
        </p:grpSpPr>
        <p:sp>
          <p:nvSpPr>
            <p:cNvPr id="7311" name="Google Shape;7311;p4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4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4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4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4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4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42"/>
          <p:cNvGrpSpPr/>
          <p:nvPr/>
        </p:nvGrpSpPr>
        <p:grpSpPr>
          <a:xfrm>
            <a:off x="4834598" y="3453055"/>
            <a:ext cx="340955" cy="340955"/>
            <a:chOff x="-17896150" y="3709300"/>
            <a:chExt cx="305625" cy="305625"/>
          </a:xfrm>
        </p:grpSpPr>
        <p:sp>
          <p:nvSpPr>
            <p:cNvPr id="7319" name="Google Shape;7319;p4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42"/>
          <p:cNvGrpSpPr/>
          <p:nvPr/>
        </p:nvGrpSpPr>
        <p:grpSpPr>
          <a:xfrm>
            <a:off x="4855683" y="3870721"/>
            <a:ext cx="298786" cy="340955"/>
            <a:chOff x="-17878025" y="4082625"/>
            <a:chExt cx="267825" cy="305625"/>
          </a:xfrm>
        </p:grpSpPr>
        <p:sp>
          <p:nvSpPr>
            <p:cNvPr id="7324" name="Google Shape;7324;p4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4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4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4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42"/>
          <p:cNvGrpSpPr/>
          <p:nvPr/>
        </p:nvGrpSpPr>
        <p:grpSpPr>
          <a:xfrm>
            <a:off x="6928109" y="3045374"/>
            <a:ext cx="340091" cy="319870"/>
            <a:chOff x="-16044450" y="3317850"/>
            <a:chExt cx="304850" cy="286725"/>
          </a:xfrm>
        </p:grpSpPr>
        <p:sp>
          <p:nvSpPr>
            <p:cNvPr id="7332" name="Google Shape;7332;p4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4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4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4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6" name="Google Shape;7336;p42"/>
          <p:cNvSpPr/>
          <p:nvPr/>
        </p:nvSpPr>
        <p:spPr>
          <a:xfrm>
            <a:off x="6928502" y="3453643"/>
            <a:ext cx="338334" cy="340091"/>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7" name="Google Shape;7337;p42"/>
          <p:cNvGrpSpPr/>
          <p:nvPr/>
        </p:nvGrpSpPr>
        <p:grpSpPr>
          <a:xfrm>
            <a:off x="6957115" y="3871713"/>
            <a:ext cx="282079" cy="338975"/>
            <a:chOff x="-16018450" y="4058400"/>
            <a:chExt cx="252850" cy="303850"/>
          </a:xfrm>
        </p:grpSpPr>
        <p:sp>
          <p:nvSpPr>
            <p:cNvPr id="7338" name="Google Shape;7338;p4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4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4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4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2" name="Google Shape;7342;p42"/>
          <p:cNvSpPr/>
          <p:nvPr/>
        </p:nvSpPr>
        <p:spPr>
          <a:xfrm>
            <a:off x="7766814" y="3454536"/>
            <a:ext cx="339170" cy="338306"/>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3" name="Google Shape;7343;p42"/>
          <p:cNvGrpSpPr/>
          <p:nvPr/>
        </p:nvGrpSpPr>
        <p:grpSpPr>
          <a:xfrm>
            <a:off x="6140897" y="2113746"/>
            <a:ext cx="264341" cy="300905"/>
            <a:chOff x="4995050" y="3245650"/>
            <a:chExt cx="236950" cy="269725"/>
          </a:xfrm>
        </p:grpSpPr>
        <p:sp>
          <p:nvSpPr>
            <p:cNvPr id="7344" name="Google Shape;7344;p42"/>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2"/>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42"/>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7" name="Google Shape;7347;p42"/>
            <p:cNvGrpSpPr/>
            <p:nvPr/>
          </p:nvGrpSpPr>
          <p:grpSpPr>
            <a:xfrm>
              <a:off x="4995050" y="3245650"/>
              <a:ext cx="236950" cy="269725"/>
              <a:chOff x="4995050" y="3245650"/>
              <a:chExt cx="236950" cy="269725"/>
            </a:xfrm>
          </p:grpSpPr>
          <p:sp>
            <p:nvSpPr>
              <p:cNvPr id="7348" name="Google Shape;7348;p42"/>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42"/>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0" name="Google Shape;7350;p42"/>
          <p:cNvGrpSpPr/>
          <p:nvPr/>
        </p:nvGrpSpPr>
        <p:grpSpPr>
          <a:xfrm>
            <a:off x="4418232" y="1677273"/>
            <a:ext cx="347129" cy="345366"/>
            <a:chOff x="4724650" y="2885700"/>
            <a:chExt cx="270750" cy="269375"/>
          </a:xfrm>
        </p:grpSpPr>
        <p:sp>
          <p:nvSpPr>
            <p:cNvPr id="7351" name="Google Shape;7351;p42"/>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42"/>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42"/>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2"/>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42"/>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42"/>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42"/>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42"/>
          <p:cNvGrpSpPr/>
          <p:nvPr/>
        </p:nvGrpSpPr>
        <p:grpSpPr>
          <a:xfrm>
            <a:off x="3605652" y="1673302"/>
            <a:ext cx="279462" cy="335722"/>
            <a:chOff x="4459350" y="2882125"/>
            <a:chExt cx="228375" cy="274350"/>
          </a:xfrm>
        </p:grpSpPr>
        <p:sp>
          <p:nvSpPr>
            <p:cNvPr id="7359" name="Google Shape;7359;p42"/>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42"/>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42"/>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2"/>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42"/>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7364" name="Google Shape;7364;p42"/>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368" name="Shape 7368"/>
        <p:cNvGrpSpPr/>
        <p:nvPr/>
      </p:nvGrpSpPr>
      <p:grpSpPr>
        <a:xfrm>
          <a:off x="0" y="0"/>
          <a:ext cx="0" cy="0"/>
          <a:chOff x="0" y="0"/>
          <a:chExt cx="0" cy="0"/>
        </a:xfrm>
      </p:grpSpPr>
      <p:sp>
        <p:nvSpPr>
          <p:cNvPr id="7369" name="Google Shape;7369;p4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7370" name="Google Shape;7370;p43"/>
          <p:cNvGrpSpPr/>
          <p:nvPr/>
        </p:nvGrpSpPr>
        <p:grpSpPr>
          <a:xfrm>
            <a:off x="1624426" y="1670551"/>
            <a:ext cx="342328" cy="339793"/>
            <a:chOff x="-13966675" y="1639700"/>
            <a:chExt cx="354450" cy="351825"/>
          </a:xfrm>
        </p:grpSpPr>
        <p:sp>
          <p:nvSpPr>
            <p:cNvPr id="7371" name="Google Shape;7371;p43"/>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3"/>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43"/>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43"/>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3"/>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6" name="Google Shape;7376;p43"/>
          <p:cNvSpPr/>
          <p:nvPr/>
        </p:nvSpPr>
        <p:spPr>
          <a:xfrm>
            <a:off x="1625205" y="207748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43"/>
          <p:cNvSpPr/>
          <p:nvPr/>
        </p:nvSpPr>
        <p:spPr>
          <a:xfrm>
            <a:off x="1625202" y="2552971"/>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8" name="Google Shape;7378;p43"/>
          <p:cNvGrpSpPr/>
          <p:nvPr/>
        </p:nvGrpSpPr>
        <p:grpSpPr>
          <a:xfrm>
            <a:off x="3336047" y="1670237"/>
            <a:ext cx="340034" cy="340420"/>
            <a:chOff x="-12199250" y="1662675"/>
            <a:chExt cx="352075" cy="352475"/>
          </a:xfrm>
        </p:grpSpPr>
        <p:sp>
          <p:nvSpPr>
            <p:cNvPr id="7379" name="Google Shape;7379;p43"/>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43"/>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43"/>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43"/>
          <p:cNvGrpSpPr/>
          <p:nvPr/>
        </p:nvGrpSpPr>
        <p:grpSpPr>
          <a:xfrm>
            <a:off x="3334900" y="2077104"/>
            <a:ext cx="342328" cy="342328"/>
            <a:chOff x="-12199250" y="2096250"/>
            <a:chExt cx="354450" cy="354450"/>
          </a:xfrm>
        </p:grpSpPr>
        <p:sp>
          <p:nvSpPr>
            <p:cNvPr id="7383" name="Google Shape;7383;p43"/>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3"/>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43"/>
          <p:cNvGrpSpPr/>
          <p:nvPr/>
        </p:nvGrpSpPr>
        <p:grpSpPr>
          <a:xfrm>
            <a:off x="3278614" y="2551820"/>
            <a:ext cx="340034" cy="341579"/>
            <a:chOff x="-12199250" y="2530225"/>
            <a:chExt cx="352075" cy="353675"/>
          </a:xfrm>
        </p:grpSpPr>
        <p:sp>
          <p:nvSpPr>
            <p:cNvPr id="7386" name="Google Shape;7386;p43"/>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3"/>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43"/>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43"/>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0" name="Google Shape;7390;p43"/>
          <p:cNvSpPr/>
          <p:nvPr/>
        </p:nvSpPr>
        <p:spPr>
          <a:xfrm>
            <a:off x="5042839" y="1669563"/>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1" name="Google Shape;7391;p43"/>
          <p:cNvGrpSpPr/>
          <p:nvPr/>
        </p:nvGrpSpPr>
        <p:grpSpPr>
          <a:xfrm>
            <a:off x="5042451" y="2078613"/>
            <a:ext cx="342328" cy="339310"/>
            <a:chOff x="-10462550" y="2057650"/>
            <a:chExt cx="354450" cy="351325"/>
          </a:xfrm>
        </p:grpSpPr>
        <p:sp>
          <p:nvSpPr>
            <p:cNvPr id="7392" name="Google Shape;7392;p43"/>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43"/>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4" name="Google Shape;7394;p43"/>
          <p:cNvSpPr/>
          <p:nvPr/>
        </p:nvSpPr>
        <p:spPr>
          <a:xfrm>
            <a:off x="4999482" y="2551824"/>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5" name="Google Shape;7395;p43"/>
          <p:cNvGrpSpPr/>
          <p:nvPr/>
        </p:nvGrpSpPr>
        <p:grpSpPr>
          <a:xfrm>
            <a:off x="6735937" y="1670176"/>
            <a:ext cx="375044" cy="340541"/>
            <a:chOff x="-8692750" y="1622100"/>
            <a:chExt cx="388325" cy="352600"/>
          </a:xfrm>
        </p:grpSpPr>
        <p:sp>
          <p:nvSpPr>
            <p:cNvPr id="7396" name="Google Shape;7396;p43"/>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43"/>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43"/>
          <p:cNvGrpSpPr/>
          <p:nvPr/>
        </p:nvGrpSpPr>
        <p:grpSpPr>
          <a:xfrm>
            <a:off x="2049214" y="1669657"/>
            <a:ext cx="341555" cy="341579"/>
            <a:chOff x="-13529550" y="1639425"/>
            <a:chExt cx="353650" cy="353675"/>
          </a:xfrm>
        </p:grpSpPr>
        <p:sp>
          <p:nvSpPr>
            <p:cNvPr id="7399" name="Google Shape;7399;p43"/>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43"/>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43"/>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43"/>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43"/>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43"/>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43"/>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43"/>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43"/>
          <p:cNvGrpSpPr/>
          <p:nvPr/>
        </p:nvGrpSpPr>
        <p:grpSpPr>
          <a:xfrm>
            <a:off x="2048067" y="2078239"/>
            <a:ext cx="343849" cy="340058"/>
            <a:chOff x="-13531925" y="2075775"/>
            <a:chExt cx="356025" cy="352100"/>
          </a:xfrm>
        </p:grpSpPr>
        <p:sp>
          <p:nvSpPr>
            <p:cNvPr id="7408" name="Google Shape;7408;p43"/>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43"/>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43"/>
          <p:cNvGrpSpPr/>
          <p:nvPr/>
        </p:nvGrpSpPr>
        <p:grpSpPr>
          <a:xfrm>
            <a:off x="1992155" y="2552207"/>
            <a:ext cx="340807" cy="340807"/>
            <a:chOff x="-13528775" y="2507400"/>
            <a:chExt cx="352875" cy="352875"/>
          </a:xfrm>
        </p:grpSpPr>
        <p:sp>
          <p:nvSpPr>
            <p:cNvPr id="7411" name="Google Shape;7411;p43"/>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3"/>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43"/>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4" name="Google Shape;7414;p43"/>
          <p:cNvSpPr/>
          <p:nvPr/>
        </p:nvSpPr>
        <p:spPr>
          <a:xfrm>
            <a:off x="3759294" y="170085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3"/>
          <p:cNvSpPr/>
          <p:nvPr/>
        </p:nvSpPr>
        <p:spPr>
          <a:xfrm>
            <a:off x="3758920" y="207795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6" name="Google Shape;7416;p43"/>
          <p:cNvGrpSpPr/>
          <p:nvPr/>
        </p:nvGrpSpPr>
        <p:grpSpPr>
          <a:xfrm>
            <a:off x="3718589" y="2551820"/>
            <a:ext cx="308090" cy="341579"/>
            <a:chOff x="-11747150" y="2530225"/>
            <a:chExt cx="319000" cy="353675"/>
          </a:xfrm>
        </p:grpSpPr>
        <p:sp>
          <p:nvSpPr>
            <p:cNvPr id="7417" name="Google Shape;7417;p43"/>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43"/>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43"/>
          <p:cNvGrpSpPr/>
          <p:nvPr/>
        </p:nvGrpSpPr>
        <p:grpSpPr>
          <a:xfrm>
            <a:off x="5472870" y="1670044"/>
            <a:ext cx="340807" cy="340807"/>
            <a:chOff x="-10027775" y="1622900"/>
            <a:chExt cx="352875" cy="352875"/>
          </a:xfrm>
        </p:grpSpPr>
        <p:sp>
          <p:nvSpPr>
            <p:cNvPr id="7420" name="Google Shape;7420;p43"/>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43"/>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43"/>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43"/>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43"/>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43"/>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6" name="Google Shape;7426;p43"/>
          <p:cNvSpPr/>
          <p:nvPr/>
        </p:nvSpPr>
        <p:spPr>
          <a:xfrm>
            <a:off x="5479729" y="2077397"/>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7" name="Google Shape;7427;p43"/>
          <p:cNvGrpSpPr/>
          <p:nvPr/>
        </p:nvGrpSpPr>
        <p:grpSpPr>
          <a:xfrm>
            <a:off x="5424564" y="2551446"/>
            <a:ext cx="322553" cy="342328"/>
            <a:chOff x="-10019125" y="2490075"/>
            <a:chExt cx="333975" cy="354450"/>
          </a:xfrm>
        </p:grpSpPr>
        <p:sp>
          <p:nvSpPr>
            <p:cNvPr id="7428" name="Google Shape;7428;p43"/>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43"/>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43"/>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43"/>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43"/>
          <p:cNvGrpSpPr/>
          <p:nvPr/>
        </p:nvGrpSpPr>
        <p:grpSpPr>
          <a:xfrm>
            <a:off x="6747346" y="2076718"/>
            <a:ext cx="352227" cy="343100"/>
            <a:chOff x="-8684100" y="2032450"/>
            <a:chExt cx="364700" cy="355250"/>
          </a:xfrm>
        </p:grpSpPr>
        <p:sp>
          <p:nvSpPr>
            <p:cNvPr id="7433" name="Google Shape;7433;p43"/>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43"/>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43"/>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6" name="Google Shape;7436;p43"/>
          <p:cNvSpPr/>
          <p:nvPr/>
        </p:nvSpPr>
        <p:spPr>
          <a:xfrm>
            <a:off x="2501321" y="167004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7" name="Google Shape;7437;p43"/>
          <p:cNvGrpSpPr/>
          <p:nvPr/>
        </p:nvGrpSpPr>
        <p:grpSpPr>
          <a:xfrm>
            <a:off x="2479634" y="2077406"/>
            <a:ext cx="343849" cy="341724"/>
            <a:chOff x="-13095575" y="2073400"/>
            <a:chExt cx="356025" cy="353825"/>
          </a:xfrm>
        </p:grpSpPr>
        <p:sp>
          <p:nvSpPr>
            <p:cNvPr id="7438" name="Google Shape;7438;p43"/>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43"/>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43"/>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3"/>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43"/>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43"/>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43"/>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43"/>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6" name="Google Shape;7446;p43"/>
          <p:cNvSpPr/>
          <p:nvPr/>
        </p:nvSpPr>
        <p:spPr>
          <a:xfrm>
            <a:off x="2423352" y="2552211"/>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7" name="Google Shape;7447;p43"/>
          <p:cNvGrpSpPr/>
          <p:nvPr/>
        </p:nvGrpSpPr>
        <p:grpSpPr>
          <a:xfrm>
            <a:off x="4189710" y="1669235"/>
            <a:ext cx="343100" cy="342424"/>
            <a:chOff x="-11332875" y="1660700"/>
            <a:chExt cx="355250" cy="354550"/>
          </a:xfrm>
        </p:grpSpPr>
        <p:sp>
          <p:nvSpPr>
            <p:cNvPr id="7448" name="Google Shape;7448;p43"/>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43"/>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43"/>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43"/>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2" name="Google Shape;7452;p43"/>
          <p:cNvSpPr/>
          <p:nvPr/>
        </p:nvSpPr>
        <p:spPr>
          <a:xfrm>
            <a:off x="4188590" y="207862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43"/>
          <p:cNvSpPr/>
          <p:nvPr/>
        </p:nvSpPr>
        <p:spPr>
          <a:xfrm>
            <a:off x="4131917" y="2573120"/>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4" name="Google Shape;7454;p43"/>
          <p:cNvGrpSpPr/>
          <p:nvPr/>
        </p:nvGrpSpPr>
        <p:grpSpPr>
          <a:xfrm>
            <a:off x="5916673" y="1668522"/>
            <a:ext cx="299736" cy="343849"/>
            <a:chOff x="-9570950" y="1622100"/>
            <a:chExt cx="310350" cy="356025"/>
          </a:xfrm>
        </p:grpSpPr>
        <p:sp>
          <p:nvSpPr>
            <p:cNvPr id="7455" name="Google Shape;7455;p43"/>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43"/>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43"/>
          <p:cNvGrpSpPr/>
          <p:nvPr/>
        </p:nvGrpSpPr>
        <p:grpSpPr>
          <a:xfrm>
            <a:off x="5895377" y="2077478"/>
            <a:ext cx="342328" cy="341579"/>
            <a:chOff x="-9594575" y="2056875"/>
            <a:chExt cx="354450" cy="353675"/>
          </a:xfrm>
        </p:grpSpPr>
        <p:sp>
          <p:nvSpPr>
            <p:cNvPr id="7458" name="Google Shape;7458;p43"/>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43"/>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43"/>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1" name="Google Shape;7461;p43"/>
          <p:cNvSpPr/>
          <p:nvPr/>
        </p:nvSpPr>
        <p:spPr>
          <a:xfrm>
            <a:off x="7181693" y="2107916"/>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2" name="Google Shape;7462;p43"/>
          <p:cNvGrpSpPr/>
          <p:nvPr/>
        </p:nvGrpSpPr>
        <p:grpSpPr>
          <a:xfrm>
            <a:off x="2902515" y="1670043"/>
            <a:ext cx="342328" cy="340807"/>
            <a:chOff x="-12661600" y="1640225"/>
            <a:chExt cx="354450" cy="352875"/>
          </a:xfrm>
        </p:grpSpPr>
        <p:sp>
          <p:nvSpPr>
            <p:cNvPr id="7463" name="Google Shape;7463;p43"/>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43"/>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43"/>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43"/>
          <p:cNvGrpSpPr/>
          <p:nvPr/>
        </p:nvGrpSpPr>
        <p:grpSpPr>
          <a:xfrm>
            <a:off x="2902889" y="2098581"/>
            <a:ext cx="341579" cy="299374"/>
            <a:chOff x="-12660025" y="2096250"/>
            <a:chExt cx="353675" cy="309975"/>
          </a:xfrm>
        </p:grpSpPr>
        <p:sp>
          <p:nvSpPr>
            <p:cNvPr id="7467" name="Google Shape;7467;p43"/>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43"/>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43"/>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43"/>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43"/>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43"/>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43"/>
          <p:cNvGrpSpPr/>
          <p:nvPr/>
        </p:nvGrpSpPr>
        <p:grpSpPr>
          <a:xfrm>
            <a:off x="2843934" y="2551639"/>
            <a:ext cx="344622" cy="341941"/>
            <a:chOff x="-12663175" y="2506800"/>
            <a:chExt cx="356825" cy="354050"/>
          </a:xfrm>
        </p:grpSpPr>
        <p:sp>
          <p:nvSpPr>
            <p:cNvPr id="7474" name="Google Shape;7474;p43"/>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43"/>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43"/>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43"/>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43"/>
          <p:cNvGrpSpPr/>
          <p:nvPr/>
        </p:nvGrpSpPr>
        <p:grpSpPr>
          <a:xfrm>
            <a:off x="4612603" y="1669657"/>
            <a:ext cx="340807" cy="341579"/>
            <a:chOff x="-10896525" y="1663050"/>
            <a:chExt cx="352875" cy="353675"/>
          </a:xfrm>
        </p:grpSpPr>
        <p:sp>
          <p:nvSpPr>
            <p:cNvPr id="7479" name="Google Shape;7479;p43"/>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43"/>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1" name="Google Shape;7481;p43"/>
          <p:cNvSpPr/>
          <p:nvPr/>
        </p:nvSpPr>
        <p:spPr>
          <a:xfrm>
            <a:off x="4651793" y="207740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2" name="Google Shape;7482;p43"/>
          <p:cNvGrpSpPr/>
          <p:nvPr/>
        </p:nvGrpSpPr>
        <p:grpSpPr>
          <a:xfrm>
            <a:off x="4554783" y="2562854"/>
            <a:ext cx="341579" cy="319511"/>
            <a:chOff x="-10898100" y="2542050"/>
            <a:chExt cx="353675" cy="330825"/>
          </a:xfrm>
        </p:grpSpPr>
        <p:sp>
          <p:nvSpPr>
            <p:cNvPr id="7483" name="Google Shape;7483;p43"/>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43"/>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43"/>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43"/>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43"/>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43"/>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43"/>
          <p:cNvGrpSpPr/>
          <p:nvPr/>
        </p:nvGrpSpPr>
        <p:grpSpPr>
          <a:xfrm>
            <a:off x="6322049" y="1670732"/>
            <a:ext cx="340058" cy="339430"/>
            <a:chOff x="-9157450" y="1622750"/>
            <a:chExt cx="352100" cy="351450"/>
          </a:xfrm>
        </p:grpSpPr>
        <p:sp>
          <p:nvSpPr>
            <p:cNvPr id="7490" name="Google Shape;7490;p43"/>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43"/>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43"/>
          <p:cNvGrpSpPr/>
          <p:nvPr/>
        </p:nvGrpSpPr>
        <p:grpSpPr>
          <a:xfrm>
            <a:off x="6360089" y="2078999"/>
            <a:ext cx="263977" cy="338537"/>
            <a:chOff x="-9119650" y="2056875"/>
            <a:chExt cx="273325" cy="350525"/>
          </a:xfrm>
        </p:grpSpPr>
        <p:sp>
          <p:nvSpPr>
            <p:cNvPr id="7493" name="Google Shape;7493;p43"/>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43"/>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5" name="Google Shape;7495;p43"/>
          <p:cNvSpPr/>
          <p:nvPr/>
        </p:nvSpPr>
        <p:spPr>
          <a:xfrm>
            <a:off x="6264627" y="2551836"/>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43"/>
          <p:cNvSpPr/>
          <p:nvPr/>
        </p:nvSpPr>
        <p:spPr>
          <a:xfrm>
            <a:off x="7202252" y="1669672"/>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7" name="Google Shape;7497;p43"/>
          <p:cNvGrpSpPr/>
          <p:nvPr/>
        </p:nvGrpSpPr>
        <p:grpSpPr>
          <a:xfrm>
            <a:off x="1624800" y="3048000"/>
            <a:ext cx="341579" cy="340348"/>
            <a:chOff x="-13947000" y="3212800"/>
            <a:chExt cx="353675" cy="352400"/>
          </a:xfrm>
        </p:grpSpPr>
        <p:sp>
          <p:nvSpPr>
            <p:cNvPr id="7498" name="Google Shape;7498;p4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4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43"/>
          <p:cNvGrpSpPr/>
          <p:nvPr/>
        </p:nvGrpSpPr>
        <p:grpSpPr>
          <a:xfrm>
            <a:off x="1624812" y="3470706"/>
            <a:ext cx="341555" cy="340058"/>
            <a:chOff x="-13946200" y="3647075"/>
            <a:chExt cx="353650" cy="352100"/>
          </a:xfrm>
        </p:grpSpPr>
        <p:sp>
          <p:nvSpPr>
            <p:cNvPr id="7501" name="Google Shape;7501;p4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4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4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4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4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7" name="Google Shape;7507;p43"/>
          <p:cNvSpPr/>
          <p:nvPr/>
        </p:nvSpPr>
        <p:spPr>
          <a:xfrm>
            <a:off x="1624416" y="3895679"/>
            <a:ext cx="260187" cy="339286"/>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8" name="Google Shape;7508;p43"/>
          <p:cNvGrpSpPr/>
          <p:nvPr/>
        </p:nvGrpSpPr>
        <p:grpSpPr>
          <a:xfrm>
            <a:off x="3334900" y="3048338"/>
            <a:ext cx="342328" cy="339672"/>
            <a:chOff x="-12163025" y="3214275"/>
            <a:chExt cx="354450" cy="351700"/>
          </a:xfrm>
        </p:grpSpPr>
        <p:sp>
          <p:nvSpPr>
            <p:cNvPr id="7509" name="Google Shape;7509;p4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4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4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43"/>
          <p:cNvGrpSpPr/>
          <p:nvPr/>
        </p:nvGrpSpPr>
        <p:grpSpPr>
          <a:xfrm>
            <a:off x="3335649" y="3469958"/>
            <a:ext cx="340831" cy="341555"/>
            <a:chOff x="-12160675" y="3647875"/>
            <a:chExt cx="352900" cy="353650"/>
          </a:xfrm>
        </p:grpSpPr>
        <p:sp>
          <p:nvSpPr>
            <p:cNvPr id="7513" name="Google Shape;7513;p4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4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4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4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4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4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4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43"/>
          <p:cNvGrpSpPr/>
          <p:nvPr/>
        </p:nvGrpSpPr>
        <p:grpSpPr>
          <a:xfrm>
            <a:off x="3303649" y="3894537"/>
            <a:ext cx="340058" cy="341555"/>
            <a:chOff x="-12160675" y="4081850"/>
            <a:chExt cx="352100" cy="353650"/>
          </a:xfrm>
        </p:grpSpPr>
        <p:sp>
          <p:nvSpPr>
            <p:cNvPr id="7521" name="Google Shape;7521;p4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4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4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4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4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43"/>
          <p:cNvGrpSpPr/>
          <p:nvPr/>
        </p:nvGrpSpPr>
        <p:grpSpPr>
          <a:xfrm>
            <a:off x="5043212" y="3047674"/>
            <a:ext cx="340807" cy="341000"/>
            <a:chOff x="-10391650" y="3180600"/>
            <a:chExt cx="352875" cy="353075"/>
          </a:xfrm>
        </p:grpSpPr>
        <p:sp>
          <p:nvSpPr>
            <p:cNvPr id="7528" name="Google Shape;7528;p4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4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4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4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4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4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43"/>
          <p:cNvGrpSpPr/>
          <p:nvPr/>
        </p:nvGrpSpPr>
        <p:grpSpPr>
          <a:xfrm>
            <a:off x="5043586" y="3471081"/>
            <a:ext cx="340058" cy="339310"/>
            <a:chOff x="-10390875" y="3616350"/>
            <a:chExt cx="352100" cy="351325"/>
          </a:xfrm>
        </p:grpSpPr>
        <p:sp>
          <p:nvSpPr>
            <p:cNvPr id="7535" name="Google Shape;7535;p4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4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4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43"/>
          <p:cNvGrpSpPr/>
          <p:nvPr/>
        </p:nvGrpSpPr>
        <p:grpSpPr>
          <a:xfrm>
            <a:off x="5031360" y="3895286"/>
            <a:ext cx="299736" cy="340058"/>
            <a:chOff x="-10370400" y="4049550"/>
            <a:chExt cx="310350" cy="352100"/>
          </a:xfrm>
        </p:grpSpPr>
        <p:sp>
          <p:nvSpPr>
            <p:cNvPr id="7539" name="Google Shape;7539;p4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4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4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4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4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43"/>
          <p:cNvGrpSpPr/>
          <p:nvPr/>
        </p:nvGrpSpPr>
        <p:grpSpPr>
          <a:xfrm>
            <a:off x="6741635" y="3048060"/>
            <a:ext cx="363648" cy="340227"/>
            <a:chOff x="-8674650" y="3210975"/>
            <a:chExt cx="376525" cy="352275"/>
          </a:xfrm>
        </p:grpSpPr>
        <p:sp>
          <p:nvSpPr>
            <p:cNvPr id="7545" name="Google Shape;7545;p4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4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4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4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4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4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43"/>
          <p:cNvGrpSpPr/>
          <p:nvPr/>
        </p:nvGrpSpPr>
        <p:grpSpPr>
          <a:xfrm>
            <a:off x="2049202" y="3047384"/>
            <a:ext cx="341579" cy="341579"/>
            <a:chOff x="-13512225" y="3211525"/>
            <a:chExt cx="353675" cy="353675"/>
          </a:xfrm>
        </p:grpSpPr>
        <p:sp>
          <p:nvSpPr>
            <p:cNvPr id="7552" name="Google Shape;7552;p4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4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4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4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4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43"/>
          <p:cNvGrpSpPr/>
          <p:nvPr/>
        </p:nvGrpSpPr>
        <p:grpSpPr>
          <a:xfrm>
            <a:off x="2049202" y="3470706"/>
            <a:ext cx="341579" cy="340058"/>
            <a:chOff x="-13512225" y="3647075"/>
            <a:chExt cx="353675" cy="352100"/>
          </a:xfrm>
        </p:grpSpPr>
        <p:sp>
          <p:nvSpPr>
            <p:cNvPr id="7558" name="Google Shape;7558;p4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4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4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4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4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4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4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4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4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4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43"/>
          <p:cNvGrpSpPr/>
          <p:nvPr/>
        </p:nvGrpSpPr>
        <p:grpSpPr>
          <a:xfrm>
            <a:off x="2016815" y="3894912"/>
            <a:ext cx="341579" cy="340807"/>
            <a:chOff x="-13512225" y="4080275"/>
            <a:chExt cx="353675" cy="352875"/>
          </a:xfrm>
        </p:grpSpPr>
        <p:sp>
          <p:nvSpPr>
            <p:cNvPr id="7569" name="Google Shape;7569;p4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4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4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4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4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4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4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4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4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4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4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43"/>
          <p:cNvGrpSpPr/>
          <p:nvPr/>
        </p:nvGrpSpPr>
        <p:grpSpPr>
          <a:xfrm>
            <a:off x="3759290" y="3078966"/>
            <a:ext cx="341555" cy="278416"/>
            <a:chOff x="-11728250" y="3245400"/>
            <a:chExt cx="353650" cy="288275"/>
          </a:xfrm>
        </p:grpSpPr>
        <p:sp>
          <p:nvSpPr>
            <p:cNvPr id="7581" name="Google Shape;7581;p4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4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6" name="Google Shape;7586;p43"/>
          <p:cNvSpPr/>
          <p:nvPr/>
        </p:nvSpPr>
        <p:spPr>
          <a:xfrm>
            <a:off x="3910683" y="3600407"/>
            <a:ext cx="38801" cy="80668"/>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7" name="Google Shape;7587;p43"/>
          <p:cNvGrpSpPr/>
          <p:nvPr/>
        </p:nvGrpSpPr>
        <p:grpSpPr>
          <a:xfrm>
            <a:off x="3758144" y="3469282"/>
            <a:ext cx="343849" cy="342907"/>
            <a:chOff x="-11729050" y="3646475"/>
            <a:chExt cx="356025" cy="355050"/>
          </a:xfrm>
        </p:grpSpPr>
        <p:sp>
          <p:nvSpPr>
            <p:cNvPr id="7588" name="Google Shape;7588;p43"/>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43"/>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43"/>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43"/>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43"/>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43"/>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43"/>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43"/>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43"/>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43"/>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43"/>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43"/>
          <p:cNvGrpSpPr/>
          <p:nvPr/>
        </p:nvGrpSpPr>
        <p:grpSpPr>
          <a:xfrm>
            <a:off x="3748188" y="3894912"/>
            <a:ext cx="298988" cy="340807"/>
            <a:chOff x="-11703850" y="4081850"/>
            <a:chExt cx="309575" cy="352875"/>
          </a:xfrm>
        </p:grpSpPr>
        <p:sp>
          <p:nvSpPr>
            <p:cNvPr id="7600" name="Google Shape;7600;p4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4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4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4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4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4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4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4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43"/>
          <p:cNvGrpSpPr/>
          <p:nvPr/>
        </p:nvGrpSpPr>
        <p:grpSpPr>
          <a:xfrm>
            <a:off x="5472110" y="3047770"/>
            <a:ext cx="342328" cy="340807"/>
            <a:chOff x="-9958475" y="3180025"/>
            <a:chExt cx="354450" cy="352875"/>
          </a:xfrm>
        </p:grpSpPr>
        <p:sp>
          <p:nvSpPr>
            <p:cNvPr id="7609" name="Google Shape;7609;p4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4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4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43"/>
          <p:cNvGrpSpPr/>
          <p:nvPr/>
        </p:nvGrpSpPr>
        <p:grpSpPr>
          <a:xfrm>
            <a:off x="5481237" y="3470392"/>
            <a:ext cx="324074" cy="340686"/>
            <a:chOff x="-9949025" y="3615575"/>
            <a:chExt cx="335550" cy="352750"/>
          </a:xfrm>
        </p:grpSpPr>
        <p:sp>
          <p:nvSpPr>
            <p:cNvPr id="7613" name="Google Shape;7613;p4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4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4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43"/>
          <p:cNvGrpSpPr/>
          <p:nvPr/>
        </p:nvGrpSpPr>
        <p:grpSpPr>
          <a:xfrm>
            <a:off x="5438202" y="3893487"/>
            <a:ext cx="345370" cy="343656"/>
            <a:chOff x="-9961625" y="4048175"/>
            <a:chExt cx="357600" cy="355825"/>
          </a:xfrm>
        </p:grpSpPr>
        <p:sp>
          <p:nvSpPr>
            <p:cNvPr id="7617" name="Google Shape;7617;p4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4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4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4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4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4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43"/>
          <p:cNvGrpSpPr/>
          <p:nvPr/>
        </p:nvGrpSpPr>
        <p:grpSpPr>
          <a:xfrm>
            <a:off x="6748480" y="3469451"/>
            <a:ext cx="349958" cy="342569"/>
            <a:chOff x="-8680950" y="3624225"/>
            <a:chExt cx="362350" cy="354700"/>
          </a:xfrm>
        </p:grpSpPr>
        <p:sp>
          <p:nvSpPr>
            <p:cNvPr id="7624" name="Google Shape;7624;p4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4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4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4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4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43"/>
          <p:cNvGrpSpPr/>
          <p:nvPr/>
        </p:nvGrpSpPr>
        <p:grpSpPr>
          <a:xfrm>
            <a:off x="2501316" y="3047758"/>
            <a:ext cx="300485" cy="340831"/>
            <a:chOff x="-13056975" y="3212300"/>
            <a:chExt cx="311125" cy="352900"/>
          </a:xfrm>
        </p:grpSpPr>
        <p:sp>
          <p:nvSpPr>
            <p:cNvPr id="7631" name="Google Shape;7631;p4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4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4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4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43"/>
          <p:cNvGrpSpPr/>
          <p:nvPr/>
        </p:nvGrpSpPr>
        <p:grpSpPr>
          <a:xfrm>
            <a:off x="2479634" y="3470392"/>
            <a:ext cx="343849" cy="340686"/>
            <a:chOff x="-13077450" y="3647075"/>
            <a:chExt cx="356025" cy="352750"/>
          </a:xfrm>
        </p:grpSpPr>
        <p:sp>
          <p:nvSpPr>
            <p:cNvPr id="7636" name="Google Shape;7636;p4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4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4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43"/>
          <p:cNvGrpSpPr/>
          <p:nvPr/>
        </p:nvGrpSpPr>
        <p:grpSpPr>
          <a:xfrm>
            <a:off x="2448008" y="3894151"/>
            <a:ext cx="342328" cy="342328"/>
            <a:chOff x="-13079025" y="4079475"/>
            <a:chExt cx="354450" cy="354450"/>
          </a:xfrm>
        </p:grpSpPr>
        <p:sp>
          <p:nvSpPr>
            <p:cNvPr id="7640" name="Google Shape;7640;p4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4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4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4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43"/>
          <p:cNvGrpSpPr/>
          <p:nvPr/>
        </p:nvGrpSpPr>
        <p:grpSpPr>
          <a:xfrm>
            <a:off x="4190471" y="3048145"/>
            <a:ext cx="341579" cy="340058"/>
            <a:chOff x="-11292700" y="3213875"/>
            <a:chExt cx="353675" cy="352100"/>
          </a:xfrm>
        </p:grpSpPr>
        <p:sp>
          <p:nvSpPr>
            <p:cNvPr id="7645" name="Google Shape;7645;p4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4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4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4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4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4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4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43"/>
          <p:cNvGrpSpPr/>
          <p:nvPr/>
        </p:nvGrpSpPr>
        <p:grpSpPr>
          <a:xfrm>
            <a:off x="4184772" y="3469958"/>
            <a:ext cx="352976" cy="341555"/>
            <a:chOff x="-11299000" y="3647875"/>
            <a:chExt cx="365475" cy="353650"/>
          </a:xfrm>
        </p:grpSpPr>
        <p:sp>
          <p:nvSpPr>
            <p:cNvPr id="7653" name="Google Shape;7653;p4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4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4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4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4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4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43"/>
          <p:cNvGrpSpPr/>
          <p:nvPr/>
        </p:nvGrpSpPr>
        <p:grpSpPr>
          <a:xfrm>
            <a:off x="4157323" y="3905560"/>
            <a:ext cx="343100" cy="319511"/>
            <a:chOff x="-11295075" y="4092875"/>
            <a:chExt cx="355250" cy="330825"/>
          </a:xfrm>
        </p:grpSpPr>
        <p:sp>
          <p:nvSpPr>
            <p:cNvPr id="7660" name="Google Shape;7660;p4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4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4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4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4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43"/>
          <p:cNvGrpSpPr/>
          <p:nvPr/>
        </p:nvGrpSpPr>
        <p:grpSpPr>
          <a:xfrm>
            <a:off x="5916673" y="3047770"/>
            <a:ext cx="299736" cy="340807"/>
            <a:chOff x="-9500075" y="3180800"/>
            <a:chExt cx="310350" cy="352875"/>
          </a:xfrm>
        </p:grpSpPr>
        <p:sp>
          <p:nvSpPr>
            <p:cNvPr id="7666" name="Google Shape;7666;p4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4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4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4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4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4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4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4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43"/>
          <p:cNvGrpSpPr/>
          <p:nvPr/>
        </p:nvGrpSpPr>
        <p:grpSpPr>
          <a:xfrm>
            <a:off x="5895751" y="3469946"/>
            <a:ext cx="341579" cy="341579"/>
            <a:chOff x="-9523700" y="3614000"/>
            <a:chExt cx="353675" cy="353675"/>
          </a:xfrm>
        </p:grpSpPr>
        <p:sp>
          <p:nvSpPr>
            <p:cNvPr id="7676" name="Google Shape;7676;p4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4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4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4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4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4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4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4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43"/>
          <p:cNvGrpSpPr/>
          <p:nvPr/>
        </p:nvGrpSpPr>
        <p:grpSpPr>
          <a:xfrm>
            <a:off x="5863365" y="3895286"/>
            <a:ext cx="341579" cy="340058"/>
            <a:chOff x="-9523700" y="4049550"/>
            <a:chExt cx="353675" cy="352100"/>
          </a:xfrm>
        </p:grpSpPr>
        <p:sp>
          <p:nvSpPr>
            <p:cNvPr id="7686" name="Google Shape;7686;p4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4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4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4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4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4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4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43"/>
          <p:cNvGrpSpPr/>
          <p:nvPr/>
        </p:nvGrpSpPr>
        <p:grpSpPr>
          <a:xfrm>
            <a:off x="7181694" y="3491628"/>
            <a:ext cx="342328" cy="298215"/>
            <a:chOff x="-8209150" y="3659675"/>
            <a:chExt cx="354450" cy="308775"/>
          </a:xfrm>
        </p:grpSpPr>
        <p:sp>
          <p:nvSpPr>
            <p:cNvPr id="7694" name="Google Shape;7694;p4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4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4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4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4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4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43"/>
          <p:cNvGrpSpPr/>
          <p:nvPr/>
        </p:nvGrpSpPr>
        <p:grpSpPr>
          <a:xfrm>
            <a:off x="2902889" y="3047758"/>
            <a:ext cx="341579" cy="340831"/>
            <a:chOff x="-12643475" y="3212300"/>
            <a:chExt cx="353675" cy="352900"/>
          </a:xfrm>
        </p:grpSpPr>
        <p:sp>
          <p:nvSpPr>
            <p:cNvPr id="7701" name="Google Shape;7701;p4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4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4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4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4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4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4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4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4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43"/>
          <p:cNvGrpSpPr/>
          <p:nvPr/>
        </p:nvGrpSpPr>
        <p:grpSpPr>
          <a:xfrm>
            <a:off x="2902889" y="3480920"/>
            <a:ext cx="341579" cy="319632"/>
            <a:chOff x="-12643475" y="3657325"/>
            <a:chExt cx="353675" cy="330950"/>
          </a:xfrm>
        </p:grpSpPr>
        <p:sp>
          <p:nvSpPr>
            <p:cNvPr id="7711" name="Google Shape;7711;p4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4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4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4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4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4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43"/>
          <p:cNvGrpSpPr/>
          <p:nvPr/>
        </p:nvGrpSpPr>
        <p:grpSpPr>
          <a:xfrm>
            <a:off x="2870502" y="3896059"/>
            <a:ext cx="341579" cy="338513"/>
            <a:chOff x="-12643475" y="4081850"/>
            <a:chExt cx="353675" cy="350500"/>
          </a:xfrm>
        </p:grpSpPr>
        <p:sp>
          <p:nvSpPr>
            <p:cNvPr id="7718" name="Google Shape;7718;p4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4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4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4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43"/>
          <p:cNvGrpSpPr/>
          <p:nvPr/>
        </p:nvGrpSpPr>
        <p:grpSpPr>
          <a:xfrm>
            <a:off x="4612603" y="3048145"/>
            <a:ext cx="340807" cy="340058"/>
            <a:chOff x="-10857925" y="3213875"/>
            <a:chExt cx="352875" cy="352100"/>
          </a:xfrm>
        </p:grpSpPr>
        <p:sp>
          <p:nvSpPr>
            <p:cNvPr id="7723" name="Google Shape;7723;p4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4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4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4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4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4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4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3" name="Google Shape;7733;p43"/>
          <p:cNvSpPr/>
          <p:nvPr/>
        </p:nvSpPr>
        <p:spPr>
          <a:xfrm>
            <a:off x="4651780" y="3470785"/>
            <a:ext cx="262480" cy="339913"/>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4" name="Google Shape;7734;p43"/>
          <p:cNvGrpSpPr/>
          <p:nvPr/>
        </p:nvGrpSpPr>
        <p:grpSpPr>
          <a:xfrm>
            <a:off x="4579830" y="3905560"/>
            <a:ext cx="341579" cy="319511"/>
            <a:chOff x="-10858725" y="4092875"/>
            <a:chExt cx="353675" cy="330825"/>
          </a:xfrm>
        </p:grpSpPr>
        <p:sp>
          <p:nvSpPr>
            <p:cNvPr id="7735" name="Google Shape;7735;p4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4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4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4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4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4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43"/>
          <p:cNvGrpSpPr/>
          <p:nvPr/>
        </p:nvGrpSpPr>
        <p:grpSpPr>
          <a:xfrm>
            <a:off x="6321349" y="3048241"/>
            <a:ext cx="341459" cy="339865"/>
            <a:chOff x="-9089725" y="3180200"/>
            <a:chExt cx="353550" cy="351900"/>
          </a:xfrm>
        </p:grpSpPr>
        <p:sp>
          <p:nvSpPr>
            <p:cNvPr id="7742" name="Google Shape;7742;p4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4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43"/>
          <p:cNvGrpSpPr/>
          <p:nvPr/>
        </p:nvGrpSpPr>
        <p:grpSpPr>
          <a:xfrm>
            <a:off x="6371124" y="3470332"/>
            <a:ext cx="241909" cy="340807"/>
            <a:chOff x="-9039300" y="3614000"/>
            <a:chExt cx="250475" cy="352875"/>
          </a:xfrm>
        </p:grpSpPr>
        <p:sp>
          <p:nvSpPr>
            <p:cNvPr id="7745" name="Google Shape;7745;p4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4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43"/>
          <p:cNvGrpSpPr/>
          <p:nvPr/>
        </p:nvGrpSpPr>
        <p:grpSpPr>
          <a:xfrm>
            <a:off x="6287930" y="3895286"/>
            <a:ext cx="340058" cy="340058"/>
            <a:chOff x="-9088150" y="4049550"/>
            <a:chExt cx="352100" cy="352100"/>
          </a:xfrm>
        </p:grpSpPr>
        <p:sp>
          <p:nvSpPr>
            <p:cNvPr id="7748" name="Google Shape;7748;p4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4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4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4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4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4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43"/>
          <p:cNvGrpSpPr/>
          <p:nvPr/>
        </p:nvGrpSpPr>
        <p:grpSpPr>
          <a:xfrm>
            <a:off x="7201469" y="3048145"/>
            <a:ext cx="302778" cy="340058"/>
            <a:chOff x="-8191825" y="3174500"/>
            <a:chExt cx="313500" cy="352100"/>
          </a:xfrm>
        </p:grpSpPr>
        <p:sp>
          <p:nvSpPr>
            <p:cNvPr id="7755" name="Google Shape;7755;p4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4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4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43"/>
          <p:cNvGrpSpPr/>
          <p:nvPr/>
        </p:nvGrpSpPr>
        <p:grpSpPr>
          <a:xfrm>
            <a:off x="5845487" y="2552316"/>
            <a:ext cx="343094" cy="341569"/>
            <a:chOff x="6001575" y="3119050"/>
            <a:chExt cx="315025" cy="313625"/>
          </a:xfrm>
        </p:grpSpPr>
        <p:sp>
          <p:nvSpPr>
            <p:cNvPr id="7759" name="Google Shape;7759;p43"/>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43"/>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7764" name="Shape 7764"/>
        <p:cNvGrpSpPr/>
        <p:nvPr/>
      </p:nvGrpSpPr>
      <p:grpSpPr>
        <a:xfrm>
          <a:off x="0" y="0"/>
          <a:ext cx="0" cy="0"/>
          <a:chOff x="0" y="0"/>
          <a:chExt cx="0" cy="0"/>
        </a:xfrm>
      </p:grpSpPr>
      <p:sp>
        <p:nvSpPr>
          <p:cNvPr id="7765" name="Google Shape;7765;p4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7766" name="Google Shape;7766;p44"/>
          <p:cNvSpPr/>
          <p:nvPr/>
        </p:nvSpPr>
        <p:spPr>
          <a:xfrm>
            <a:off x="1294960" y="1629978"/>
            <a:ext cx="311534" cy="303982"/>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7" name="Google Shape;7767;p44"/>
          <p:cNvGrpSpPr/>
          <p:nvPr/>
        </p:nvGrpSpPr>
        <p:grpSpPr>
          <a:xfrm>
            <a:off x="1297056" y="1996893"/>
            <a:ext cx="306629" cy="302554"/>
            <a:chOff x="-6713450" y="2397900"/>
            <a:chExt cx="295375" cy="291450"/>
          </a:xfrm>
        </p:grpSpPr>
        <p:sp>
          <p:nvSpPr>
            <p:cNvPr id="7768" name="Google Shape;7768;p44"/>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44"/>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0" name="Google Shape;7770;p44"/>
          <p:cNvSpPr/>
          <p:nvPr/>
        </p:nvSpPr>
        <p:spPr>
          <a:xfrm>
            <a:off x="1305978" y="2370609"/>
            <a:ext cx="306655" cy="303359"/>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1" name="Google Shape;7771;p44"/>
          <p:cNvGrpSpPr/>
          <p:nvPr/>
        </p:nvGrpSpPr>
        <p:grpSpPr>
          <a:xfrm>
            <a:off x="3241793" y="1630911"/>
            <a:ext cx="304189" cy="302347"/>
            <a:chOff x="-4932650" y="2046625"/>
            <a:chExt cx="293025" cy="291250"/>
          </a:xfrm>
        </p:grpSpPr>
        <p:sp>
          <p:nvSpPr>
            <p:cNvPr id="7772" name="Google Shape;7772;p44"/>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44"/>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4" name="Google Shape;7774;p44"/>
          <p:cNvSpPr/>
          <p:nvPr/>
        </p:nvSpPr>
        <p:spPr>
          <a:xfrm>
            <a:off x="3242872" y="1997159"/>
            <a:ext cx="302554" cy="301750"/>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5" name="Google Shape;7775;p44"/>
          <p:cNvGrpSpPr/>
          <p:nvPr/>
        </p:nvGrpSpPr>
        <p:grpSpPr>
          <a:xfrm>
            <a:off x="3250372" y="2371167"/>
            <a:ext cx="304189" cy="302554"/>
            <a:chOff x="-4931075" y="2765725"/>
            <a:chExt cx="293025" cy="291450"/>
          </a:xfrm>
        </p:grpSpPr>
        <p:sp>
          <p:nvSpPr>
            <p:cNvPr id="7776" name="Google Shape;7776;p44"/>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44"/>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44"/>
          <p:cNvGrpSpPr/>
          <p:nvPr/>
        </p:nvGrpSpPr>
        <p:grpSpPr>
          <a:xfrm>
            <a:off x="5195689" y="1648805"/>
            <a:ext cx="302554" cy="266558"/>
            <a:chOff x="-3137650" y="2067900"/>
            <a:chExt cx="291450" cy="256775"/>
          </a:xfrm>
        </p:grpSpPr>
        <p:sp>
          <p:nvSpPr>
            <p:cNvPr id="7779" name="Google Shape;7779;p44"/>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44"/>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44"/>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44"/>
          <p:cNvGrpSpPr/>
          <p:nvPr/>
        </p:nvGrpSpPr>
        <p:grpSpPr>
          <a:xfrm>
            <a:off x="5195689" y="1996543"/>
            <a:ext cx="302554" cy="303255"/>
            <a:chOff x="-3137650" y="2408950"/>
            <a:chExt cx="291450" cy="292125"/>
          </a:xfrm>
        </p:grpSpPr>
        <p:sp>
          <p:nvSpPr>
            <p:cNvPr id="7783" name="Google Shape;7783;p44"/>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44"/>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44"/>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44"/>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44"/>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44"/>
          <p:cNvGrpSpPr/>
          <p:nvPr/>
        </p:nvGrpSpPr>
        <p:grpSpPr>
          <a:xfrm>
            <a:off x="5204268" y="2388750"/>
            <a:ext cx="302554" cy="267389"/>
            <a:chOff x="-3137650" y="2787000"/>
            <a:chExt cx="291450" cy="257575"/>
          </a:xfrm>
        </p:grpSpPr>
        <p:sp>
          <p:nvSpPr>
            <p:cNvPr id="7789" name="Google Shape;7789;p44"/>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44"/>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44"/>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44"/>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44"/>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44"/>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44"/>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44"/>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7" name="Google Shape;7797;p44"/>
          <p:cNvSpPr/>
          <p:nvPr/>
        </p:nvSpPr>
        <p:spPr>
          <a:xfrm>
            <a:off x="7145884" y="1675664"/>
            <a:ext cx="302554" cy="212603"/>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44"/>
          <p:cNvSpPr/>
          <p:nvPr/>
        </p:nvSpPr>
        <p:spPr>
          <a:xfrm>
            <a:off x="1685970" y="1630224"/>
            <a:ext cx="303359" cy="303489"/>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44"/>
          <p:cNvSpPr/>
          <p:nvPr/>
        </p:nvSpPr>
        <p:spPr>
          <a:xfrm>
            <a:off x="1684738" y="1996044"/>
            <a:ext cx="305824" cy="303982"/>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0" name="Google Shape;7800;p44"/>
          <p:cNvGrpSpPr/>
          <p:nvPr/>
        </p:nvGrpSpPr>
        <p:grpSpPr>
          <a:xfrm>
            <a:off x="1694212" y="2370764"/>
            <a:ext cx="303359" cy="303359"/>
            <a:chOff x="-6354300" y="2757075"/>
            <a:chExt cx="292225" cy="292225"/>
          </a:xfrm>
        </p:grpSpPr>
        <p:sp>
          <p:nvSpPr>
            <p:cNvPr id="7801" name="Google Shape;7801;p44"/>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44"/>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44"/>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44"/>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44"/>
          <p:cNvGrpSpPr/>
          <p:nvPr/>
        </p:nvGrpSpPr>
        <p:grpSpPr>
          <a:xfrm>
            <a:off x="3631214" y="1629587"/>
            <a:ext cx="304994" cy="304994"/>
            <a:chOff x="-4573475" y="2045850"/>
            <a:chExt cx="293800" cy="293800"/>
          </a:xfrm>
        </p:grpSpPr>
        <p:sp>
          <p:nvSpPr>
            <p:cNvPr id="7806" name="Google Shape;7806;p44"/>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44"/>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44"/>
          <p:cNvGrpSpPr/>
          <p:nvPr/>
        </p:nvGrpSpPr>
        <p:grpSpPr>
          <a:xfrm>
            <a:off x="3630799" y="1995660"/>
            <a:ext cx="305824" cy="305020"/>
            <a:chOff x="-4570325" y="2405775"/>
            <a:chExt cx="294600" cy="293825"/>
          </a:xfrm>
        </p:grpSpPr>
        <p:sp>
          <p:nvSpPr>
            <p:cNvPr id="7809" name="Google Shape;7809;p44"/>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44"/>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44"/>
          <p:cNvGrpSpPr/>
          <p:nvPr/>
        </p:nvGrpSpPr>
        <p:grpSpPr>
          <a:xfrm>
            <a:off x="3640195" y="2370362"/>
            <a:ext cx="304189" cy="304163"/>
            <a:chOff x="-4572700" y="2764950"/>
            <a:chExt cx="293025" cy="293000"/>
          </a:xfrm>
        </p:grpSpPr>
        <p:sp>
          <p:nvSpPr>
            <p:cNvPr id="7812" name="Google Shape;7812;p44"/>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44"/>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44"/>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44"/>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44"/>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44"/>
          <p:cNvGrpSpPr/>
          <p:nvPr/>
        </p:nvGrpSpPr>
        <p:grpSpPr>
          <a:xfrm>
            <a:off x="5587584" y="1630794"/>
            <a:ext cx="298272" cy="302580"/>
            <a:chOff x="-2777700" y="2049775"/>
            <a:chExt cx="287325" cy="291475"/>
          </a:xfrm>
        </p:grpSpPr>
        <p:sp>
          <p:nvSpPr>
            <p:cNvPr id="7818" name="Google Shape;7818;p44"/>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44"/>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44"/>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44"/>
          <p:cNvGrpSpPr/>
          <p:nvPr/>
        </p:nvGrpSpPr>
        <p:grpSpPr>
          <a:xfrm>
            <a:off x="5585051" y="1996906"/>
            <a:ext cx="303359" cy="302528"/>
            <a:chOff x="-2571737" y="2403625"/>
            <a:chExt cx="292225" cy="291425"/>
          </a:xfrm>
        </p:grpSpPr>
        <p:sp>
          <p:nvSpPr>
            <p:cNvPr id="7822" name="Google Shape;7822;p44"/>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44"/>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44"/>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44"/>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44"/>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44"/>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44"/>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44"/>
          <p:cNvGrpSpPr/>
          <p:nvPr/>
        </p:nvGrpSpPr>
        <p:grpSpPr>
          <a:xfrm>
            <a:off x="5593630" y="2371582"/>
            <a:ext cx="303359" cy="301724"/>
            <a:chOff x="-2571737" y="2764550"/>
            <a:chExt cx="292225" cy="290650"/>
          </a:xfrm>
        </p:grpSpPr>
        <p:sp>
          <p:nvSpPr>
            <p:cNvPr id="7830" name="Google Shape;7830;p44"/>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44"/>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44"/>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3" name="Google Shape;7833;p44"/>
          <p:cNvGrpSpPr/>
          <p:nvPr/>
        </p:nvGrpSpPr>
        <p:grpSpPr>
          <a:xfrm>
            <a:off x="7145411" y="1995788"/>
            <a:ext cx="303359" cy="304760"/>
            <a:chOff x="-1333975" y="2365850"/>
            <a:chExt cx="292225" cy="293575"/>
          </a:xfrm>
        </p:grpSpPr>
        <p:sp>
          <p:nvSpPr>
            <p:cNvPr id="7834" name="Google Shape;7834;p44"/>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44"/>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44"/>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44"/>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44"/>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4"/>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44"/>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44"/>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44"/>
          <p:cNvGrpSpPr/>
          <p:nvPr/>
        </p:nvGrpSpPr>
        <p:grpSpPr>
          <a:xfrm>
            <a:off x="2093040" y="2370764"/>
            <a:ext cx="286178" cy="303359"/>
            <a:chOff x="-5995925" y="2757850"/>
            <a:chExt cx="275675" cy="292225"/>
          </a:xfrm>
        </p:grpSpPr>
        <p:sp>
          <p:nvSpPr>
            <p:cNvPr id="7843" name="Google Shape;7843;p44"/>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44"/>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44"/>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44"/>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44"/>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44"/>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44"/>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44"/>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44"/>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44"/>
          <p:cNvGrpSpPr/>
          <p:nvPr/>
        </p:nvGrpSpPr>
        <p:grpSpPr>
          <a:xfrm>
            <a:off x="4020181" y="1631209"/>
            <a:ext cx="303385" cy="301750"/>
            <a:chOff x="-4211975" y="2046625"/>
            <a:chExt cx="292250" cy="290675"/>
          </a:xfrm>
        </p:grpSpPr>
        <p:sp>
          <p:nvSpPr>
            <p:cNvPr id="7853" name="Google Shape;7853;p44"/>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44"/>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44"/>
          <p:cNvGrpSpPr/>
          <p:nvPr/>
        </p:nvGrpSpPr>
        <p:grpSpPr>
          <a:xfrm>
            <a:off x="4056164" y="1995660"/>
            <a:ext cx="231418" cy="305020"/>
            <a:chOff x="-4178875" y="2405775"/>
            <a:chExt cx="222925" cy="293825"/>
          </a:xfrm>
        </p:grpSpPr>
        <p:sp>
          <p:nvSpPr>
            <p:cNvPr id="7856" name="Google Shape;7856;p44"/>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44"/>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44"/>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44"/>
          <p:cNvGrpSpPr/>
          <p:nvPr/>
        </p:nvGrpSpPr>
        <p:grpSpPr>
          <a:xfrm>
            <a:off x="4029175" y="2380173"/>
            <a:ext cx="302554" cy="284543"/>
            <a:chOff x="-4211975" y="2783850"/>
            <a:chExt cx="291450" cy="274100"/>
          </a:xfrm>
        </p:grpSpPr>
        <p:sp>
          <p:nvSpPr>
            <p:cNvPr id="7860" name="Google Shape;7860;p44"/>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44"/>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44"/>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3" name="Google Shape;7863;p44"/>
          <p:cNvSpPr/>
          <p:nvPr/>
        </p:nvSpPr>
        <p:spPr>
          <a:xfrm>
            <a:off x="5981934" y="1629874"/>
            <a:ext cx="287009" cy="30418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4" name="Google Shape;7864;p44"/>
          <p:cNvGrpSpPr/>
          <p:nvPr/>
        </p:nvGrpSpPr>
        <p:grpSpPr>
          <a:xfrm>
            <a:off x="5974033" y="1996893"/>
            <a:ext cx="302554" cy="302554"/>
            <a:chOff x="-2419325" y="2408150"/>
            <a:chExt cx="291450" cy="291450"/>
          </a:xfrm>
        </p:grpSpPr>
        <p:sp>
          <p:nvSpPr>
            <p:cNvPr id="7865" name="Google Shape;7865;p44"/>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44"/>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44"/>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44"/>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4"/>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44"/>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44"/>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2" name="Google Shape;7872;p44"/>
          <p:cNvSpPr/>
          <p:nvPr/>
        </p:nvSpPr>
        <p:spPr>
          <a:xfrm>
            <a:off x="5981520" y="2370193"/>
            <a:ext cx="304994" cy="30418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3" name="Google Shape;7873;p44"/>
          <p:cNvGrpSpPr/>
          <p:nvPr/>
        </p:nvGrpSpPr>
        <p:grpSpPr>
          <a:xfrm>
            <a:off x="7154392" y="2370765"/>
            <a:ext cx="302554" cy="303359"/>
            <a:chOff x="-1333200" y="2770450"/>
            <a:chExt cx="291450" cy="292225"/>
          </a:xfrm>
        </p:grpSpPr>
        <p:sp>
          <p:nvSpPr>
            <p:cNvPr id="7874" name="Google Shape;7874;p44"/>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44"/>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44"/>
          <p:cNvGrpSpPr/>
          <p:nvPr/>
        </p:nvGrpSpPr>
        <p:grpSpPr>
          <a:xfrm>
            <a:off x="2463949" y="1630806"/>
            <a:ext cx="304189" cy="302554"/>
            <a:chOff x="-5635200" y="2037975"/>
            <a:chExt cx="293025" cy="291450"/>
          </a:xfrm>
        </p:grpSpPr>
        <p:sp>
          <p:nvSpPr>
            <p:cNvPr id="7877" name="Google Shape;7877;p44"/>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44"/>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44"/>
          <p:cNvGrpSpPr/>
          <p:nvPr/>
        </p:nvGrpSpPr>
        <p:grpSpPr>
          <a:xfrm>
            <a:off x="2462716" y="1996893"/>
            <a:ext cx="306655" cy="302554"/>
            <a:chOff x="-5637575" y="2397900"/>
            <a:chExt cx="295400" cy="291450"/>
          </a:xfrm>
        </p:grpSpPr>
        <p:sp>
          <p:nvSpPr>
            <p:cNvPr id="7880" name="Google Shape;7880;p44"/>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44"/>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44"/>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44"/>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44"/>
          <p:cNvGrpSpPr/>
          <p:nvPr/>
        </p:nvGrpSpPr>
        <p:grpSpPr>
          <a:xfrm>
            <a:off x="2472540" y="2370764"/>
            <a:ext cx="304163" cy="303359"/>
            <a:chOff x="-5635975" y="2757075"/>
            <a:chExt cx="293000" cy="292225"/>
          </a:xfrm>
        </p:grpSpPr>
        <p:sp>
          <p:nvSpPr>
            <p:cNvPr id="7885" name="Google Shape;7885;p44"/>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44"/>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44"/>
          <p:cNvGrpSpPr/>
          <p:nvPr/>
        </p:nvGrpSpPr>
        <p:grpSpPr>
          <a:xfrm>
            <a:off x="4402304" y="1630807"/>
            <a:ext cx="304189" cy="302554"/>
            <a:chOff x="-3854375" y="2046625"/>
            <a:chExt cx="293025" cy="291450"/>
          </a:xfrm>
        </p:grpSpPr>
        <p:sp>
          <p:nvSpPr>
            <p:cNvPr id="7888" name="Google Shape;7888;p44"/>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44"/>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44"/>
          <p:cNvGrpSpPr/>
          <p:nvPr/>
        </p:nvGrpSpPr>
        <p:grpSpPr>
          <a:xfrm>
            <a:off x="4401486" y="1995673"/>
            <a:ext cx="305824" cy="304994"/>
            <a:chOff x="-3854375" y="2405000"/>
            <a:chExt cx="294600" cy="293800"/>
          </a:xfrm>
        </p:grpSpPr>
        <p:sp>
          <p:nvSpPr>
            <p:cNvPr id="7891" name="Google Shape;7891;p44"/>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44"/>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44"/>
          <p:cNvGrpSpPr/>
          <p:nvPr/>
        </p:nvGrpSpPr>
        <p:grpSpPr>
          <a:xfrm>
            <a:off x="4411700" y="2370362"/>
            <a:ext cx="302554" cy="304163"/>
            <a:chOff x="-3852025" y="2764950"/>
            <a:chExt cx="291450" cy="293000"/>
          </a:xfrm>
        </p:grpSpPr>
        <p:sp>
          <p:nvSpPr>
            <p:cNvPr id="7894" name="Google Shape;7894;p44"/>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44"/>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6" name="Google Shape;7896;p44"/>
          <p:cNvSpPr/>
          <p:nvPr/>
        </p:nvSpPr>
        <p:spPr>
          <a:xfrm>
            <a:off x="6366383" y="1667088"/>
            <a:ext cx="303359" cy="229757"/>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44"/>
          <p:cNvSpPr/>
          <p:nvPr/>
        </p:nvSpPr>
        <p:spPr>
          <a:xfrm>
            <a:off x="6366383" y="1996770"/>
            <a:ext cx="303359" cy="302528"/>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8" name="Google Shape;7898;p44"/>
          <p:cNvGrpSpPr/>
          <p:nvPr/>
        </p:nvGrpSpPr>
        <p:grpSpPr>
          <a:xfrm>
            <a:off x="6375254" y="2370765"/>
            <a:ext cx="302554" cy="303359"/>
            <a:chOff x="-2060175" y="2768875"/>
            <a:chExt cx="291450" cy="292225"/>
          </a:xfrm>
        </p:grpSpPr>
        <p:sp>
          <p:nvSpPr>
            <p:cNvPr id="7899" name="Google Shape;7899;p44"/>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44"/>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1" name="Google Shape;7901;p44"/>
          <p:cNvGrpSpPr/>
          <p:nvPr/>
        </p:nvGrpSpPr>
        <p:grpSpPr>
          <a:xfrm>
            <a:off x="7545660" y="1630808"/>
            <a:ext cx="303359" cy="302554"/>
            <a:chOff x="-937025" y="2064750"/>
            <a:chExt cx="292225" cy="291450"/>
          </a:xfrm>
        </p:grpSpPr>
        <p:sp>
          <p:nvSpPr>
            <p:cNvPr id="7902" name="Google Shape;7902;p44"/>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44"/>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44"/>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44"/>
          <p:cNvGrpSpPr/>
          <p:nvPr/>
        </p:nvGrpSpPr>
        <p:grpSpPr>
          <a:xfrm>
            <a:off x="2858189" y="1630404"/>
            <a:ext cx="303385" cy="303359"/>
            <a:chOff x="-5276050" y="2037975"/>
            <a:chExt cx="292250" cy="292225"/>
          </a:xfrm>
        </p:grpSpPr>
        <p:sp>
          <p:nvSpPr>
            <p:cNvPr id="7906" name="Google Shape;7906;p44"/>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44"/>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44"/>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9" name="Google Shape;7909;p44"/>
          <p:cNvSpPr/>
          <p:nvPr/>
        </p:nvSpPr>
        <p:spPr>
          <a:xfrm>
            <a:off x="2855615" y="2005853"/>
            <a:ext cx="309094" cy="284362"/>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44"/>
          <p:cNvSpPr/>
          <p:nvPr/>
        </p:nvSpPr>
        <p:spPr>
          <a:xfrm>
            <a:off x="2867061" y="2371024"/>
            <a:ext cx="303359" cy="302528"/>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1" name="Google Shape;7911;p44"/>
          <p:cNvGrpSpPr/>
          <p:nvPr/>
        </p:nvGrpSpPr>
        <p:grpSpPr>
          <a:xfrm>
            <a:off x="4841790" y="1630807"/>
            <a:ext cx="233053" cy="302554"/>
            <a:chOff x="-3462150" y="2046625"/>
            <a:chExt cx="224500" cy="291450"/>
          </a:xfrm>
        </p:grpSpPr>
        <p:sp>
          <p:nvSpPr>
            <p:cNvPr id="7912" name="Google Shape;7912;p44"/>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44"/>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44"/>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44"/>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44"/>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44"/>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44"/>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44"/>
          <p:cNvGrpSpPr/>
          <p:nvPr/>
        </p:nvGrpSpPr>
        <p:grpSpPr>
          <a:xfrm>
            <a:off x="4824221" y="1996076"/>
            <a:ext cx="268193" cy="304189"/>
            <a:chOff x="-3478675" y="2405775"/>
            <a:chExt cx="258350" cy="293025"/>
          </a:xfrm>
        </p:grpSpPr>
        <p:sp>
          <p:nvSpPr>
            <p:cNvPr id="7920" name="Google Shape;7920;p44"/>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44"/>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44"/>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44"/>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44"/>
          <p:cNvGrpSpPr/>
          <p:nvPr/>
        </p:nvGrpSpPr>
        <p:grpSpPr>
          <a:xfrm>
            <a:off x="4869171" y="2370765"/>
            <a:ext cx="195448" cy="303359"/>
            <a:chOff x="-3443250" y="2765725"/>
            <a:chExt cx="188275" cy="292225"/>
          </a:xfrm>
        </p:grpSpPr>
        <p:sp>
          <p:nvSpPr>
            <p:cNvPr id="7925" name="Google Shape;7925;p44"/>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44"/>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44"/>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44"/>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44"/>
          <p:cNvGrpSpPr/>
          <p:nvPr/>
        </p:nvGrpSpPr>
        <p:grpSpPr>
          <a:xfrm>
            <a:off x="6775572" y="1629989"/>
            <a:ext cx="267389" cy="304189"/>
            <a:chOff x="-1684475" y="2049000"/>
            <a:chExt cx="257575" cy="293025"/>
          </a:xfrm>
        </p:grpSpPr>
        <p:sp>
          <p:nvSpPr>
            <p:cNvPr id="7930" name="Google Shape;7930;p44"/>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44"/>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44"/>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44"/>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4" name="Google Shape;7934;p44"/>
          <p:cNvSpPr/>
          <p:nvPr/>
        </p:nvSpPr>
        <p:spPr>
          <a:xfrm>
            <a:off x="6751138" y="1996550"/>
            <a:ext cx="316439" cy="302969"/>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5" name="Google Shape;7935;p44"/>
          <p:cNvGrpSpPr/>
          <p:nvPr/>
        </p:nvGrpSpPr>
        <p:grpSpPr>
          <a:xfrm>
            <a:off x="6766568" y="2370765"/>
            <a:ext cx="302554" cy="303359"/>
            <a:chOff x="-1700225" y="2768875"/>
            <a:chExt cx="291450" cy="292225"/>
          </a:xfrm>
        </p:grpSpPr>
        <p:sp>
          <p:nvSpPr>
            <p:cNvPr id="7936" name="Google Shape;7936;p44"/>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44"/>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44"/>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44"/>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44"/>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44"/>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44"/>
          <p:cNvGrpSpPr/>
          <p:nvPr/>
        </p:nvGrpSpPr>
        <p:grpSpPr>
          <a:xfrm>
            <a:off x="7563645" y="1996076"/>
            <a:ext cx="267389" cy="304189"/>
            <a:chOff x="-919700" y="2420750"/>
            <a:chExt cx="257575" cy="293025"/>
          </a:xfrm>
        </p:grpSpPr>
        <p:sp>
          <p:nvSpPr>
            <p:cNvPr id="7943" name="Google Shape;7943;p44"/>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44"/>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44"/>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44"/>
          <p:cNvGrpSpPr/>
          <p:nvPr/>
        </p:nvGrpSpPr>
        <p:grpSpPr>
          <a:xfrm>
            <a:off x="1292857" y="3269120"/>
            <a:ext cx="318904" cy="302528"/>
            <a:chOff x="-6696925" y="3272575"/>
            <a:chExt cx="307200" cy="291425"/>
          </a:xfrm>
        </p:grpSpPr>
        <p:sp>
          <p:nvSpPr>
            <p:cNvPr id="7947" name="Google Shape;7947;p4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4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44"/>
          <p:cNvGrpSpPr/>
          <p:nvPr/>
        </p:nvGrpSpPr>
        <p:grpSpPr>
          <a:xfrm>
            <a:off x="1292844" y="3640695"/>
            <a:ext cx="318930" cy="303359"/>
            <a:chOff x="-6690625" y="3631325"/>
            <a:chExt cx="307225" cy="292225"/>
          </a:xfrm>
        </p:grpSpPr>
        <p:sp>
          <p:nvSpPr>
            <p:cNvPr id="7950" name="Google Shape;7950;p4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4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4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4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4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44"/>
          <p:cNvGrpSpPr/>
          <p:nvPr/>
        </p:nvGrpSpPr>
        <p:grpSpPr>
          <a:xfrm>
            <a:off x="1308793" y="4038903"/>
            <a:ext cx="304189" cy="302347"/>
            <a:chOff x="-6689825" y="3992050"/>
            <a:chExt cx="293025" cy="291250"/>
          </a:xfrm>
        </p:grpSpPr>
        <p:sp>
          <p:nvSpPr>
            <p:cNvPr id="7956" name="Google Shape;7956;p4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4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4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4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4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4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4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4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4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4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4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4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8" name="Google Shape;7968;p44"/>
          <p:cNvSpPr/>
          <p:nvPr/>
        </p:nvSpPr>
        <p:spPr>
          <a:xfrm>
            <a:off x="3239412" y="3269078"/>
            <a:ext cx="313350" cy="302243"/>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9" name="Google Shape;7969;p44"/>
          <p:cNvGrpSpPr/>
          <p:nvPr/>
        </p:nvGrpSpPr>
        <p:grpSpPr>
          <a:xfrm>
            <a:off x="3243334" y="3641096"/>
            <a:ext cx="304994" cy="302554"/>
            <a:chOff x="-4837325" y="3612425"/>
            <a:chExt cx="293800" cy="291450"/>
          </a:xfrm>
        </p:grpSpPr>
        <p:sp>
          <p:nvSpPr>
            <p:cNvPr id="7970" name="Google Shape;7970;p4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4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4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44"/>
          <p:cNvGrpSpPr/>
          <p:nvPr/>
        </p:nvGrpSpPr>
        <p:grpSpPr>
          <a:xfrm>
            <a:off x="3252729" y="4038799"/>
            <a:ext cx="303359" cy="302554"/>
            <a:chOff x="-4837325" y="3971575"/>
            <a:chExt cx="292225" cy="291450"/>
          </a:xfrm>
        </p:grpSpPr>
        <p:sp>
          <p:nvSpPr>
            <p:cNvPr id="7974" name="Google Shape;7974;p4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4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4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4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4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4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44"/>
          <p:cNvGrpSpPr/>
          <p:nvPr/>
        </p:nvGrpSpPr>
        <p:grpSpPr>
          <a:xfrm>
            <a:off x="5193545" y="3287103"/>
            <a:ext cx="310729" cy="266558"/>
            <a:chOff x="-3037625" y="3254850"/>
            <a:chExt cx="299325" cy="256775"/>
          </a:xfrm>
        </p:grpSpPr>
        <p:sp>
          <p:nvSpPr>
            <p:cNvPr id="7981" name="Google Shape;7981;p4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4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4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4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44"/>
          <p:cNvGrpSpPr/>
          <p:nvPr/>
        </p:nvGrpSpPr>
        <p:grpSpPr>
          <a:xfrm>
            <a:off x="5196400" y="3640680"/>
            <a:ext cx="305020" cy="303385"/>
            <a:chOff x="-3031325" y="3597450"/>
            <a:chExt cx="293825" cy="292250"/>
          </a:xfrm>
        </p:grpSpPr>
        <p:sp>
          <p:nvSpPr>
            <p:cNvPr id="7986" name="Google Shape;7986;p4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4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4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4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44"/>
          <p:cNvGrpSpPr/>
          <p:nvPr/>
        </p:nvGrpSpPr>
        <p:grpSpPr>
          <a:xfrm>
            <a:off x="5205393" y="4056380"/>
            <a:ext cx="304189" cy="267389"/>
            <a:chOff x="-3030525" y="3973150"/>
            <a:chExt cx="293025" cy="257575"/>
          </a:xfrm>
        </p:grpSpPr>
        <p:sp>
          <p:nvSpPr>
            <p:cNvPr id="7991" name="Google Shape;7991;p4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4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44"/>
          <p:cNvGrpSpPr/>
          <p:nvPr/>
        </p:nvGrpSpPr>
        <p:grpSpPr>
          <a:xfrm>
            <a:off x="7146940" y="3313250"/>
            <a:ext cx="304189" cy="214264"/>
            <a:chOff x="-1199300" y="3279250"/>
            <a:chExt cx="293025" cy="206400"/>
          </a:xfrm>
        </p:grpSpPr>
        <p:sp>
          <p:nvSpPr>
            <p:cNvPr id="7994" name="Google Shape;7994;p4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4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4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4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44"/>
          <p:cNvGrpSpPr/>
          <p:nvPr/>
        </p:nvGrpSpPr>
        <p:grpSpPr>
          <a:xfrm>
            <a:off x="1678982" y="3268783"/>
            <a:ext cx="320539" cy="303203"/>
            <a:chOff x="-6338550" y="3272950"/>
            <a:chExt cx="308775" cy="292075"/>
          </a:xfrm>
        </p:grpSpPr>
        <p:sp>
          <p:nvSpPr>
            <p:cNvPr id="7999" name="Google Shape;7999;p4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4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4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44"/>
          <p:cNvGrpSpPr/>
          <p:nvPr/>
        </p:nvGrpSpPr>
        <p:grpSpPr>
          <a:xfrm>
            <a:off x="1687157" y="3641097"/>
            <a:ext cx="304189" cy="302554"/>
            <a:chOff x="-6329100" y="3632100"/>
            <a:chExt cx="293025" cy="291450"/>
          </a:xfrm>
        </p:grpSpPr>
        <p:sp>
          <p:nvSpPr>
            <p:cNvPr id="8003" name="Google Shape;8003;p4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4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4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44"/>
          <p:cNvGrpSpPr/>
          <p:nvPr/>
        </p:nvGrpSpPr>
        <p:grpSpPr>
          <a:xfrm>
            <a:off x="1696566" y="4038800"/>
            <a:ext cx="302528" cy="302554"/>
            <a:chOff x="-6329875" y="3992050"/>
            <a:chExt cx="291425" cy="291450"/>
          </a:xfrm>
        </p:grpSpPr>
        <p:sp>
          <p:nvSpPr>
            <p:cNvPr id="8007" name="Google Shape;8007;p4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4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4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4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44"/>
          <p:cNvGrpSpPr/>
          <p:nvPr/>
        </p:nvGrpSpPr>
        <p:grpSpPr>
          <a:xfrm>
            <a:off x="3633144" y="3267886"/>
            <a:ext cx="305020" cy="304994"/>
            <a:chOff x="-4478975" y="3251700"/>
            <a:chExt cx="293825" cy="293800"/>
          </a:xfrm>
        </p:grpSpPr>
        <p:sp>
          <p:nvSpPr>
            <p:cNvPr id="8012" name="Google Shape;8012;p4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4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4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44"/>
          <p:cNvGrpSpPr/>
          <p:nvPr/>
        </p:nvGrpSpPr>
        <p:grpSpPr>
          <a:xfrm>
            <a:off x="3633144" y="3641096"/>
            <a:ext cx="305020" cy="302554"/>
            <a:chOff x="-4475825" y="3612425"/>
            <a:chExt cx="293825" cy="291450"/>
          </a:xfrm>
        </p:grpSpPr>
        <p:sp>
          <p:nvSpPr>
            <p:cNvPr id="8016" name="Google Shape;8016;p4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4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4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44"/>
          <p:cNvGrpSpPr/>
          <p:nvPr/>
        </p:nvGrpSpPr>
        <p:grpSpPr>
          <a:xfrm>
            <a:off x="3639685" y="4038811"/>
            <a:ext cx="309094" cy="302528"/>
            <a:chOff x="-4480550" y="3970800"/>
            <a:chExt cx="297750" cy="291425"/>
          </a:xfrm>
        </p:grpSpPr>
        <p:sp>
          <p:nvSpPr>
            <p:cNvPr id="8020" name="Google Shape;8020;p4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4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44"/>
          <p:cNvGrpSpPr/>
          <p:nvPr/>
        </p:nvGrpSpPr>
        <p:grpSpPr>
          <a:xfrm>
            <a:off x="5589021" y="3269105"/>
            <a:ext cx="299284" cy="302554"/>
            <a:chOff x="-2668225" y="3239075"/>
            <a:chExt cx="288300" cy="291450"/>
          </a:xfrm>
        </p:grpSpPr>
        <p:sp>
          <p:nvSpPr>
            <p:cNvPr id="8023" name="Google Shape;8023;p4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4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4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4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4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44"/>
          <p:cNvGrpSpPr/>
          <p:nvPr/>
        </p:nvGrpSpPr>
        <p:grpSpPr>
          <a:xfrm>
            <a:off x="5586970" y="3641095"/>
            <a:ext cx="303385" cy="302554"/>
            <a:chOff x="-2671375" y="3597450"/>
            <a:chExt cx="292250" cy="291450"/>
          </a:xfrm>
        </p:grpSpPr>
        <p:sp>
          <p:nvSpPr>
            <p:cNvPr id="8029" name="Google Shape;8029;p4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4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44"/>
          <p:cNvGrpSpPr/>
          <p:nvPr/>
        </p:nvGrpSpPr>
        <p:grpSpPr>
          <a:xfrm>
            <a:off x="5594744" y="4037980"/>
            <a:ext cx="304994" cy="304189"/>
            <a:chOff x="-2670575" y="3956600"/>
            <a:chExt cx="293800" cy="293025"/>
          </a:xfrm>
        </p:grpSpPr>
        <p:sp>
          <p:nvSpPr>
            <p:cNvPr id="8032" name="Google Shape;8032;p4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4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4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4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44"/>
          <p:cNvGrpSpPr/>
          <p:nvPr/>
        </p:nvGrpSpPr>
        <p:grpSpPr>
          <a:xfrm>
            <a:off x="7145306" y="3641562"/>
            <a:ext cx="307459" cy="301620"/>
            <a:chOff x="-1183550" y="3586525"/>
            <a:chExt cx="296175" cy="290550"/>
          </a:xfrm>
        </p:grpSpPr>
        <p:sp>
          <p:nvSpPr>
            <p:cNvPr id="8037" name="Google Shape;8037;p4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4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4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4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4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4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4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4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4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44"/>
          <p:cNvGrpSpPr/>
          <p:nvPr/>
        </p:nvGrpSpPr>
        <p:grpSpPr>
          <a:xfrm>
            <a:off x="2077310" y="3269523"/>
            <a:ext cx="303385" cy="301724"/>
            <a:chOff x="-5971525" y="3273750"/>
            <a:chExt cx="292250" cy="290650"/>
          </a:xfrm>
        </p:grpSpPr>
        <p:sp>
          <p:nvSpPr>
            <p:cNvPr id="8047" name="Google Shape;8047;p4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4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44"/>
          <p:cNvGrpSpPr/>
          <p:nvPr/>
        </p:nvGrpSpPr>
        <p:grpSpPr>
          <a:xfrm>
            <a:off x="2073223" y="3640111"/>
            <a:ext cx="311560" cy="304527"/>
            <a:chOff x="-5974675" y="3632100"/>
            <a:chExt cx="300125" cy="293350"/>
          </a:xfrm>
        </p:grpSpPr>
        <p:sp>
          <p:nvSpPr>
            <p:cNvPr id="8050" name="Google Shape;8050;p4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4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4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44"/>
          <p:cNvGrpSpPr/>
          <p:nvPr/>
        </p:nvGrpSpPr>
        <p:grpSpPr>
          <a:xfrm>
            <a:off x="2094881" y="4037982"/>
            <a:ext cx="285400" cy="304189"/>
            <a:chOff x="-5971525" y="3990475"/>
            <a:chExt cx="274925" cy="293025"/>
          </a:xfrm>
        </p:grpSpPr>
        <p:sp>
          <p:nvSpPr>
            <p:cNvPr id="8054" name="Google Shape;8054;p4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4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4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4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44"/>
          <p:cNvGrpSpPr/>
          <p:nvPr/>
        </p:nvGrpSpPr>
        <p:grpSpPr>
          <a:xfrm>
            <a:off x="4022136" y="3269521"/>
            <a:ext cx="303359" cy="301724"/>
            <a:chOff x="-4118225" y="3253275"/>
            <a:chExt cx="292225" cy="290650"/>
          </a:xfrm>
        </p:grpSpPr>
        <p:sp>
          <p:nvSpPr>
            <p:cNvPr id="8059" name="Google Shape;8059;p4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4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44"/>
          <p:cNvGrpSpPr/>
          <p:nvPr/>
        </p:nvGrpSpPr>
        <p:grpSpPr>
          <a:xfrm>
            <a:off x="4058509" y="3640902"/>
            <a:ext cx="230614" cy="302944"/>
            <a:chOff x="-4082800" y="3612425"/>
            <a:chExt cx="222150" cy="291825"/>
          </a:xfrm>
        </p:grpSpPr>
        <p:sp>
          <p:nvSpPr>
            <p:cNvPr id="8062" name="Google Shape;8062;p4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4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4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44"/>
          <p:cNvGrpSpPr/>
          <p:nvPr/>
        </p:nvGrpSpPr>
        <p:grpSpPr>
          <a:xfrm>
            <a:off x="4030715" y="4048207"/>
            <a:ext cx="303359" cy="283739"/>
            <a:chOff x="-4118225" y="3990475"/>
            <a:chExt cx="292225" cy="273325"/>
          </a:xfrm>
        </p:grpSpPr>
        <p:sp>
          <p:nvSpPr>
            <p:cNvPr id="8066" name="Google Shape;8066;p4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4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4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4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44"/>
          <p:cNvGrpSpPr/>
          <p:nvPr/>
        </p:nvGrpSpPr>
        <p:grpSpPr>
          <a:xfrm>
            <a:off x="5984968" y="3268288"/>
            <a:ext cx="284569" cy="304189"/>
            <a:chOff x="-2312225" y="3238300"/>
            <a:chExt cx="274125" cy="293025"/>
          </a:xfrm>
        </p:grpSpPr>
        <p:sp>
          <p:nvSpPr>
            <p:cNvPr id="8071" name="Google Shape;8071;p4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4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44"/>
          <p:cNvGrpSpPr/>
          <p:nvPr/>
        </p:nvGrpSpPr>
        <p:grpSpPr>
          <a:xfrm>
            <a:off x="5975561" y="3603891"/>
            <a:ext cx="303385" cy="376960"/>
            <a:chOff x="-2310650" y="3525775"/>
            <a:chExt cx="292250" cy="363125"/>
          </a:xfrm>
        </p:grpSpPr>
        <p:sp>
          <p:nvSpPr>
            <p:cNvPr id="8074" name="Google Shape;8074;p4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4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4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4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44"/>
          <p:cNvGrpSpPr/>
          <p:nvPr/>
        </p:nvGrpSpPr>
        <p:grpSpPr>
          <a:xfrm>
            <a:off x="5983322" y="4038798"/>
            <a:ext cx="305020" cy="302554"/>
            <a:chOff x="-2310650" y="3958175"/>
            <a:chExt cx="293825" cy="291450"/>
          </a:xfrm>
        </p:grpSpPr>
        <p:sp>
          <p:nvSpPr>
            <p:cNvPr id="8079" name="Google Shape;8079;p4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4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44"/>
          <p:cNvGrpSpPr/>
          <p:nvPr/>
        </p:nvGrpSpPr>
        <p:grpSpPr>
          <a:xfrm>
            <a:off x="7154715" y="4038798"/>
            <a:ext cx="305798" cy="302554"/>
            <a:chOff x="-1182750" y="3962900"/>
            <a:chExt cx="294575" cy="291450"/>
          </a:xfrm>
        </p:grpSpPr>
        <p:sp>
          <p:nvSpPr>
            <p:cNvPr id="8082" name="Google Shape;8082;p4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4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4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4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4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4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4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44"/>
          <p:cNvGrpSpPr/>
          <p:nvPr/>
        </p:nvGrpSpPr>
        <p:grpSpPr>
          <a:xfrm>
            <a:off x="2465070" y="3269107"/>
            <a:ext cx="305824" cy="302554"/>
            <a:chOff x="-5611575" y="3272950"/>
            <a:chExt cx="294600" cy="291450"/>
          </a:xfrm>
        </p:grpSpPr>
        <p:sp>
          <p:nvSpPr>
            <p:cNvPr id="8090" name="Google Shape;8090;p4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4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4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4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4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44"/>
          <p:cNvGrpSpPr/>
          <p:nvPr/>
        </p:nvGrpSpPr>
        <p:grpSpPr>
          <a:xfrm>
            <a:off x="2465070" y="3641513"/>
            <a:ext cx="305824" cy="301724"/>
            <a:chOff x="-5613150" y="3632900"/>
            <a:chExt cx="294600" cy="290650"/>
          </a:xfrm>
        </p:grpSpPr>
        <p:sp>
          <p:nvSpPr>
            <p:cNvPr id="8096" name="Google Shape;8096;p4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4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44"/>
          <p:cNvGrpSpPr/>
          <p:nvPr/>
        </p:nvGrpSpPr>
        <p:grpSpPr>
          <a:xfrm>
            <a:off x="2473648" y="4038397"/>
            <a:ext cx="305824" cy="303359"/>
            <a:chOff x="-5613150" y="3991275"/>
            <a:chExt cx="294600" cy="292225"/>
          </a:xfrm>
        </p:grpSpPr>
        <p:sp>
          <p:nvSpPr>
            <p:cNvPr id="8099" name="Google Shape;8099;p4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4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4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44"/>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4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44"/>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4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4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4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44"/>
          <p:cNvGrpSpPr/>
          <p:nvPr/>
        </p:nvGrpSpPr>
        <p:grpSpPr>
          <a:xfrm>
            <a:off x="4399665" y="3269262"/>
            <a:ext cx="313350" cy="302243"/>
            <a:chOff x="-3768700" y="3253275"/>
            <a:chExt cx="301850" cy="291150"/>
          </a:xfrm>
        </p:grpSpPr>
        <p:sp>
          <p:nvSpPr>
            <p:cNvPr id="8109" name="Google Shape;8109;p4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4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4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44"/>
          <p:cNvGrpSpPr/>
          <p:nvPr/>
        </p:nvGrpSpPr>
        <p:grpSpPr>
          <a:xfrm>
            <a:off x="4402609" y="3649674"/>
            <a:ext cx="307459" cy="285400"/>
            <a:chOff x="-3808700" y="3628950"/>
            <a:chExt cx="296175" cy="274925"/>
          </a:xfrm>
        </p:grpSpPr>
        <p:sp>
          <p:nvSpPr>
            <p:cNvPr id="8113" name="Google Shape;8113;p4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4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4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44"/>
          <p:cNvGrpSpPr/>
          <p:nvPr/>
        </p:nvGrpSpPr>
        <p:grpSpPr>
          <a:xfrm>
            <a:off x="4449623" y="4038500"/>
            <a:ext cx="302399" cy="303151"/>
            <a:chOff x="-3771675" y="3971775"/>
            <a:chExt cx="291300" cy="292025"/>
          </a:xfrm>
        </p:grpSpPr>
        <p:sp>
          <p:nvSpPr>
            <p:cNvPr id="8117" name="Google Shape;8117;p4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4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4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4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4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44"/>
          <p:cNvGrpSpPr/>
          <p:nvPr/>
        </p:nvGrpSpPr>
        <p:grpSpPr>
          <a:xfrm>
            <a:off x="6368398" y="3304751"/>
            <a:ext cx="302995" cy="231263"/>
            <a:chOff x="-1951475" y="3273100"/>
            <a:chExt cx="291875" cy="222775"/>
          </a:xfrm>
        </p:grpSpPr>
        <p:sp>
          <p:nvSpPr>
            <p:cNvPr id="8123" name="Google Shape;8123;p4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4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4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44"/>
          <p:cNvGrpSpPr/>
          <p:nvPr/>
        </p:nvGrpSpPr>
        <p:grpSpPr>
          <a:xfrm>
            <a:off x="6366582" y="3641095"/>
            <a:ext cx="306629" cy="302554"/>
            <a:chOff x="-1951475" y="3597450"/>
            <a:chExt cx="295375" cy="291450"/>
          </a:xfrm>
        </p:grpSpPr>
        <p:sp>
          <p:nvSpPr>
            <p:cNvPr id="8127" name="Google Shape;8127;p4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4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4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4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44"/>
          <p:cNvGrpSpPr/>
          <p:nvPr/>
        </p:nvGrpSpPr>
        <p:grpSpPr>
          <a:xfrm>
            <a:off x="6368205" y="4038798"/>
            <a:ext cx="320539" cy="302554"/>
            <a:chOff x="-1960150" y="3956600"/>
            <a:chExt cx="308775" cy="291450"/>
          </a:xfrm>
        </p:grpSpPr>
        <p:sp>
          <p:nvSpPr>
            <p:cNvPr id="8132" name="Google Shape;8132;p4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4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44"/>
          <p:cNvGrpSpPr/>
          <p:nvPr/>
        </p:nvGrpSpPr>
        <p:grpSpPr>
          <a:xfrm>
            <a:off x="7547604" y="3268702"/>
            <a:ext cx="303359" cy="303359"/>
            <a:chOff x="-804700" y="3226500"/>
            <a:chExt cx="292225" cy="292225"/>
          </a:xfrm>
        </p:grpSpPr>
        <p:sp>
          <p:nvSpPr>
            <p:cNvPr id="8135" name="Google Shape;8135;p4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4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4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4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4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4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4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44"/>
          <p:cNvGrpSpPr/>
          <p:nvPr/>
        </p:nvGrpSpPr>
        <p:grpSpPr>
          <a:xfrm>
            <a:off x="2860141" y="3268692"/>
            <a:ext cx="303359" cy="303385"/>
            <a:chOff x="-5251625" y="3272950"/>
            <a:chExt cx="292225" cy="292250"/>
          </a:xfrm>
        </p:grpSpPr>
        <p:sp>
          <p:nvSpPr>
            <p:cNvPr id="8143" name="Google Shape;8143;p4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4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4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44"/>
          <p:cNvGrpSpPr/>
          <p:nvPr/>
        </p:nvGrpSpPr>
        <p:grpSpPr>
          <a:xfrm>
            <a:off x="2857689" y="3640488"/>
            <a:ext cx="308264" cy="303774"/>
            <a:chOff x="-5254775" y="3631325"/>
            <a:chExt cx="296950" cy="292625"/>
          </a:xfrm>
        </p:grpSpPr>
        <p:sp>
          <p:nvSpPr>
            <p:cNvPr id="8147" name="Google Shape;8147;p4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4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4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4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4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4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4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44"/>
          <p:cNvGrpSpPr/>
          <p:nvPr/>
        </p:nvGrpSpPr>
        <p:grpSpPr>
          <a:xfrm>
            <a:off x="2869122" y="4038397"/>
            <a:ext cx="302554" cy="303359"/>
            <a:chOff x="-5251625" y="3991275"/>
            <a:chExt cx="291450" cy="292225"/>
          </a:xfrm>
        </p:grpSpPr>
        <p:sp>
          <p:nvSpPr>
            <p:cNvPr id="8155" name="Google Shape;8155;p4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4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4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4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44"/>
          <p:cNvGrpSpPr/>
          <p:nvPr/>
        </p:nvGrpSpPr>
        <p:grpSpPr>
          <a:xfrm>
            <a:off x="4844953" y="3269119"/>
            <a:ext cx="230614" cy="302528"/>
            <a:chOff x="-3365275" y="3253275"/>
            <a:chExt cx="222150" cy="291425"/>
          </a:xfrm>
        </p:grpSpPr>
        <p:sp>
          <p:nvSpPr>
            <p:cNvPr id="8161" name="Google Shape;8161;p4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4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44"/>
          <p:cNvGrpSpPr/>
          <p:nvPr/>
        </p:nvGrpSpPr>
        <p:grpSpPr>
          <a:xfrm>
            <a:off x="4826163" y="3640279"/>
            <a:ext cx="268193" cy="304189"/>
            <a:chOff x="-3383375" y="3611625"/>
            <a:chExt cx="258350" cy="293025"/>
          </a:xfrm>
        </p:grpSpPr>
        <p:sp>
          <p:nvSpPr>
            <p:cNvPr id="8164" name="Google Shape;8164;p4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4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44"/>
          <p:cNvGrpSpPr/>
          <p:nvPr/>
        </p:nvGrpSpPr>
        <p:grpSpPr>
          <a:xfrm>
            <a:off x="4871114" y="4038799"/>
            <a:ext cx="195448" cy="302554"/>
            <a:chOff x="-3347950" y="3971575"/>
            <a:chExt cx="188275" cy="291450"/>
          </a:xfrm>
        </p:grpSpPr>
        <p:sp>
          <p:nvSpPr>
            <p:cNvPr id="8167" name="Google Shape;8167;p4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4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4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44"/>
          <p:cNvGrpSpPr/>
          <p:nvPr/>
        </p:nvGrpSpPr>
        <p:grpSpPr>
          <a:xfrm>
            <a:off x="6777113" y="3268288"/>
            <a:ext cx="268193" cy="304189"/>
            <a:chOff x="-1575775" y="3238300"/>
            <a:chExt cx="258350" cy="293025"/>
          </a:xfrm>
        </p:grpSpPr>
        <p:sp>
          <p:nvSpPr>
            <p:cNvPr id="8171" name="Google Shape;8171;p44"/>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4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4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4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4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44"/>
          <p:cNvGrpSpPr/>
          <p:nvPr/>
        </p:nvGrpSpPr>
        <p:grpSpPr>
          <a:xfrm>
            <a:off x="6758700" y="3639474"/>
            <a:ext cx="305020" cy="305798"/>
            <a:chOff x="-1591550" y="3597475"/>
            <a:chExt cx="293825" cy="294575"/>
          </a:xfrm>
        </p:grpSpPr>
        <p:sp>
          <p:nvSpPr>
            <p:cNvPr id="8177" name="Google Shape;8177;p4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4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4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44"/>
          <p:cNvGrpSpPr/>
          <p:nvPr/>
        </p:nvGrpSpPr>
        <p:grpSpPr>
          <a:xfrm>
            <a:off x="6767694" y="4046155"/>
            <a:ext cx="304189" cy="287839"/>
            <a:chOff x="-1592325" y="3957400"/>
            <a:chExt cx="293025" cy="277275"/>
          </a:xfrm>
        </p:grpSpPr>
        <p:sp>
          <p:nvSpPr>
            <p:cNvPr id="8181" name="Google Shape;8181;p4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4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4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4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44"/>
          <p:cNvGrpSpPr/>
          <p:nvPr/>
        </p:nvGrpSpPr>
        <p:grpSpPr>
          <a:xfrm>
            <a:off x="7566005" y="3640694"/>
            <a:ext cx="266558" cy="303359"/>
            <a:chOff x="-778700" y="3612425"/>
            <a:chExt cx="256775" cy="292225"/>
          </a:xfrm>
        </p:grpSpPr>
        <p:sp>
          <p:nvSpPr>
            <p:cNvPr id="8186" name="Google Shape;8186;p4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4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4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4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4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4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44"/>
          <p:cNvGrpSpPr/>
          <p:nvPr/>
        </p:nvGrpSpPr>
        <p:grpSpPr>
          <a:xfrm>
            <a:off x="2080850" y="1641166"/>
            <a:ext cx="294442" cy="295215"/>
            <a:chOff x="6679825" y="2693700"/>
            <a:chExt cx="257875" cy="258575"/>
          </a:xfrm>
        </p:grpSpPr>
        <p:sp>
          <p:nvSpPr>
            <p:cNvPr id="8193" name="Google Shape;8193;p44"/>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44"/>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44"/>
          <p:cNvGrpSpPr/>
          <p:nvPr/>
        </p:nvGrpSpPr>
        <p:grpSpPr>
          <a:xfrm>
            <a:off x="2073922" y="1998089"/>
            <a:ext cx="302373" cy="300011"/>
            <a:chOff x="6790450" y="3119050"/>
            <a:chExt cx="262750" cy="260675"/>
          </a:xfrm>
        </p:grpSpPr>
        <p:sp>
          <p:nvSpPr>
            <p:cNvPr id="8196" name="Google Shape;8196;p44"/>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44"/>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44"/>
          <p:cNvGrpSpPr/>
          <p:nvPr/>
        </p:nvGrpSpPr>
        <p:grpSpPr>
          <a:xfrm>
            <a:off x="6586588" y="4426561"/>
            <a:ext cx="245642" cy="279461"/>
            <a:chOff x="7728464" y="1561258"/>
            <a:chExt cx="349719" cy="397866"/>
          </a:xfrm>
        </p:grpSpPr>
        <p:sp>
          <p:nvSpPr>
            <p:cNvPr id="8199" name="Google Shape;8199;p4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4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44"/>
          <p:cNvGrpSpPr/>
          <p:nvPr/>
        </p:nvGrpSpPr>
        <p:grpSpPr>
          <a:xfrm>
            <a:off x="5089198" y="4426561"/>
            <a:ext cx="279490" cy="279461"/>
            <a:chOff x="5611350" y="1561258"/>
            <a:chExt cx="397907" cy="397866"/>
          </a:xfrm>
        </p:grpSpPr>
        <p:sp>
          <p:nvSpPr>
            <p:cNvPr id="8202" name="Google Shape;8202;p4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4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4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4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44"/>
          <p:cNvGrpSpPr/>
          <p:nvPr/>
        </p:nvGrpSpPr>
        <p:grpSpPr>
          <a:xfrm>
            <a:off x="5463566" y="4496683"/>
            <a:ext cx="279439" cy="139217"/>
            <a:chOff x="6140660" y="1661097"/>
            <a:chExt cx="397835" cy="198202"/>
          </a:xfrm>
        </p:grpSpPr>
        <p:sp>
          <p:nvSpPr>
            <p:cNvPr id="8207" name="Google Shape;8207;p4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4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4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4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44"/>
          <p:cNvGrpSpPr/>
          <p:nvPr/>
        </p:nvGrpSpPr>
        <p:grpSpPr>
          <a:xfrm>
            <a:off x="5837882" y="4426561"/>
            <a:ext cx="279490" cy="279461"/>
            <a:chOff x="6669907" y="1561258"/>
            <a:chExt cx="397907" cy="397866"/>
          </a:xfrm>
        </p:grpSpPr>
        <p:sp>
          <p:nvSpPr>
            <p:cNvPr id="8212" name="Google Shape;8212;p4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4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4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4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4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44"/>
          <p:cNvGrpSpPr/>
          <p:nvPr/>
        </p:nvGrpSpPr>
        <p:grpSpPr>
          <a:xfrm>
            <a:off x="6212250" y="4426561"/>
            <a:ext cx="279461" cy="279461"/>
            <a:chOff x="7199196" y="1561258"/>
            <a:chExt cx="397866" cy="397866"/>
          </a:xfrm>
        </p:grpSpPr>
        <p:sp>
          <p:nvSpPr>
            <p:cNvPr id="8218" name="Google Shape;8218;p4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4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4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44"/>
          <p:cNvGrpSpPr/>
          <p:nvPr/>
        </p:nvGrpSpPr>
        <p:grpSpPr>
          <a:xfrm>
            <a:off x="3592360" y="4468039"/>
            <a:ext cx="279490" cy="196505"/>
            <a:chOff x="3386036" y="1746339"/>
            <a:chExt cx="397907" cy="279762"/>
          </a:xfrm>
        </p:grpSpPr>
        <p:sp>
          <p:nvSpPr>
            <p:cNvPr id="8222" name="Google Shape;8222;p4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4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44"/>
          <p:cNvGrpSpPr/>
          <p:nvPr/>
        </p:nvGrpSpPr>
        <p:grpSpPr>
          <a:xfrm>
            <a:off x="4340466" y="4426546"/>
            <a:ext cx="279490" cy="279490"/>
            <a:chOff x="4417380" y="1687279"/>
            <a:chExt cx="397907" cy="397907"/>
          </a:xfrm>
        </p:grpSpPr>
        <p:sp>
          <p:nvSpPr>
            <p:cNvPr id="8225" name="Google Shape;8225;p4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4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44"/>
          <p:cNvGrpSpPr/>
          <p:nvPr/>
        </p:nvGrpSpPr>
        <p:grpSpPr>
          <a:xfrm>
            <a:off x="3218007" y="4426553"/>
            <a:ext cx="279476" cy="279476"/>
            <a:chOff x="2869999" y="1687279"/>
            <a:chExt cx="397887" cy="397887"/>
          </a:xfrm>
        </p:grpSpPr>
        <p:sp>
          <p:nvSpPr>
            <p:cNvPr id="8228" name="Google Shape;8228;p4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4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44"/>
          <p:cNvGrpSpPr/>
          <p:nvPr/>
        </p:nvGrpSpPr>
        <p:grpSpPr>
          <a:xfrm>
            <a:off x="3966728" y="4426817"/>
            <a:ext cx="278860" cy="278948"/>
            <a:chOff x="3902887" y="1687655"/>
            <a:chExt cx="397010" cy="397135"/>
          </a:xfrm>
        </p:grpSpPr>
        <p:sp>
          <p:nvSpPr>
            <p:cNvPr id="8231" name="Google Shape;8231;p4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4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44"/>
          <p:cNvGrpSpPr/>
          <p:nvPr/>
        </p:nvGrpSpPr>
        <p:grpSpPr>
          <a:xfrm>
            <a:off x="4714834" y="4426546"/>
            <a:ext cx="279490" cy="279490"/>
            <a:chOff x="4933458" y="1687279"/>
            <a:chExt cx="397907" cy="397907"/>
          </a:xfrm>
        </p:grpSpPr>
        <p:sp>
          <p:nvSpPr>
            <p:cNvPr id="8234" name="Google Shape;8234;p4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4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44"/>
          <p:cNvGrpSpPr/>
          <p:nvPr/>
        </p:nvGrpSpPr>
        <p:grpSpPr>
          <a:xfrm>
            <a:off x="2094198" y="4426553"/>
            <a:ext cx="279476" cy="279476"/>
            <a:chOff x="1379798" y="1723250"/>
            <a:chExt cx="397887" cy="397887"/>
          </a:xfrm>
        </p:grpSpPr>
        <p:sp>
          <p:nvSpPr>
            <p:cNvPr id="8237" name="Google Shape;8237;p4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4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4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4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44"/>
          <p:cNvGrpSpPr/>
          <p:nvPr/>
        </p:nvGrpSpPr>
        <p:grpSpPr>
          <a:xfrm>
            <a:off x="1345493" y="4426553"/>
            <a:ext cx="279490" cy="279476"/>
            <a:chOff x="266768" y="1721375"/>
            <a:chExt cx="397907" cy="397887"/>
          </a:xfrm>
        </p:grpSpPr>
        <p:sp>
          <p:nvSpPr>
            <p:cNvPr id="8242" name="Google Shape;8242;p4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4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44"/>
          <p:cNvGrpSpPr/>
          <p:nvPr/>
        </p:nvGrpSpPr>
        <p:grpSpPr>
          <a:xfrm>
            <a:off x="1719859" y="4426553"/>
            <a:ext cx="279461" cy="279476"/>
            <a:chOff x="864491" y="1723250"/>
            <a:chExt cx="397866" cy="397887"/>
          </a:xfrm>
        </p:grpSpPr>
        <p:sp>
          <p:nvSpPr>
            <p:cNvPr id="8245" name="Google Shape;8245;p4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4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4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8" name="Google Shape;8248;p44"/>
          <p:cNvSpPr/>
          <p:nvPr/>
        </p:nvSpPr>
        <p:spPr>
          <a:xfrm>
            <a:off x="2468592" y="4451988"/>
            <a:ext cx="280329" cy="228637"/>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9" name="Google Shape;8249;p44"/>
          <p:cNvGrpSpPr/>
          <p:nvPr/>
        </p:nvGrpSpPr>
        <p:grpSpPr>
          <a:xfrm>
            <a:off x="2843740" y="4426832"/>
            <a:ext cx="279388" cy="278918"/>
            <a:chOff x="2408992" y="1722875"/>
            <a:chExt cx="397761" cy="397093"/>
          </a:xfrm>
        </p:grpSpPr>
        <p:sp>
          <p:nvSpPr>
            <p:cNvPr id="8250" name="Google Shape;8250;p4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4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44"/>
          <p:cNvGrpSpPr/>
          <p:nvPr/>
        </p:nvGrpSpPr>
        <p:grpSpPr>
          <a:xfrm>
            <a:off x="6576454" y="2738015"/>
            <a:ext cx="257472" cy="292918"/>
            <a:chOff x="7660859" y="2571753"/>
            <a:chExt cx="366561" cy="417024"/>
          </a:xfrm>
        </p:grpSpPr>
        <p:sp>
          <p:nvSpPr>
            <p:cNvPr id="8253" name="Google Shape;8253;p44"/>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44"/>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44"/>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44"/>
          <p:cNvGrpSpPr/>
          <p:nvPr/>
        </p:nvGrpSpPr>
        <p:grpSpPr>
          <a:xfrm>
            <a:off x="5079333" y="2738015"/>
            <a:ext cx="292918" cy="292918"/>
            <a:chOff x="5566722" y="2571753"/>
            <a:chExt cx="417024" cy="417024"/>
          </a:xfrm>
        </p:grpSpPr>
        <p:sp>
          <p:nvSpPr>
            <p:cNvPr id="8257" name="Google Shape;8257;p44"/>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44"/>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44"/>
          <p:cNvGrpSpPr/>
          <p:nvPr/>
        </p:nvGrpSpPr>
        <p:grpSpPr>
          <a:xfrm>
            <a:off x="5453615" y="2811538"/>
            <a:ext cx="292910" cy="145873"/>
            <a:chOff x="6090251" y="2676413"/>
            <a:chExt cx="417014" cy="207677"/>
          </a:xfrm>
        </p:grpSpPr>
        <p:sp>
          <p:nvSpPr>
            <p:cNvPr id="8260" name="Google Shape;8260;p44"/>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44"/>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44"/>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44"/>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44"/>
          <p:cNvGrpSpPr/>
          <p:nvPr/>
        </p:nvGrpSpPr>
        <p:grpSpPr>
          <a:xfrm>
            <a:off x="6202172" y="2738015"/>
            <a:ext cx="292918" cy="292918"/>
            <a:chOff x="7137330" y="2571753"/>
            <a:chExt cx="417024" cy="417024"/>
          </a:xfrm>
        </p:grpSpPr>
        <p:sp>
          <p:nvSpPr>
            <p:cNvPr id="8265" name="Google Shape;8265;p4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44"/>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4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44"/>
          <p:cNvGrpSpPr/>
          <p:nvPr/>
        </p:nvGrpSpPr>
        <p:grpSpPr>
          <a:xfrm>
            <a:off x="5827890" y="2738015"/>
            <a:ext cx="292918" cy="292918"/>
            <a:chOff x="6613801" y="2571753"/>
            <a:chExt cx="417024" cy="417024"/>
          </a:xfrm>
        </p:grpSpPr>
        <p:sp>
          <p:nvSpPr>
            <p:cNvPr id="8269" name="Google Shape;8269;p44"/>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44"/>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44"/>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44"/>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44"/>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44"/>
          <p:cNvGrpSpPr/>
          <p:nvPr/>
        </p:nvGrpSpPr>
        <p:grpSpPr>
          <a:xfrm>
            <a:off x="3207894" y="2738008"/>
            <a:ext cx="292933" cy="292933"/>
            <a:chOff x="2964567" y="2571753"/>
            <a:chExt cx="417045" cy="417045"/>
          </a:xfrm>
        </p:grpSpPr>
        <p:sp>
          <p:nvSpPr>
            <p:cNvPr id="8275" name="Google Shape;8275;p44"/>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44"/>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44"/>
          <p:cNvGrpSpPr/>
          <p:nvPr/>
        </p:nvGrpSpPr>
        <p:grpSpPr>
          <a:xfrm>
            <a:off x="3582191" y="2781487"/>
            <a:ext cx="292918" cy="205975"/>
            <a:chOff x="3476576" y="2633631"/>
            <a:chExt cx="417024" cy="293244"/>
          </a:xfrm>
        </p:grpSpPr>
        <p:sp>
          <p:nvSpPr>
            <p:cNvPr id="8278" name="Google Shape;8278;p4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4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44"/>
          <p:cNvGrpSpPr/>
          <p:nvPr/>
        </p:nvGrpSpPr>
        <p:grpSpPr>
          <a:xfrm>
            <a:off x="3956473" y="2738067"/>
            <a:ext cx="292933" cy="292815"/>
            <a:chOff x="3988564" y="2571836"/>
            <a:chExt cx="417045" cy="416878"/>
          </a:xfrm>
        </p:grpSpPr>
        <p:sp>
          <p:nvSpPr>
            <p:cNvPr id="8281" name="Google Shape;8281;p44"/>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44"/>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44"/>
          <p:cNvGrpSpPr/>
          <p:nvPr/>
        </p:nvGrpSpPr>
        <p:grpSpPr>
          <a:xfrm>
            <a:off x="4330770" y="2738015"/>
            <a:ext cx="292918" cy="292918"/>
            <a:chOff x="4500573" y="2571753"/>
            <a:chExt cx="417024" cy="417024"/>
          </a:xfrm>
        </p:grpSpPr>
        <p:sp>
          <p:nvSpPr>
            <p:cNvPr id="8284" name="Google Shape;8284;p44"/>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44"/>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44"/>
          <p:cNvGrpSpPr/>
          <p:nvPr/>
        </p:nvGrpSpPr>
        <p:grpSpPr>
          <a:xfrm>
            <a:off x="4705052" y="2738015"/>
            <a:ext cx="292918" cy="292918"/>
            <a:chOff x="5012603" y="2571753"/>
            <a:chExt cx="417024" cy="417024"/>
          </a:xfrm>
        </p:grpSpPr>
        <p:sp>
          <p:nvSpPr>
            <p:cNvPr id="8287" name="Google Shape;8287;p44"/>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44"/>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9" name="Google Shape;8289;p44"/>
          <p:cNvSpPr/>
          <p:nvPr/>
        </p:nvSpPr>
        <p:spPr>
          <a:xfrm>
            <a:off x="1334556" y="2738029"/>
            <a:ext cx="292936" cy="292936"/>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0" name="Google Shape;8290;p44"/>
          <p:cNvGrpSpPr/>
          <p:nvPr/>
        </p:nvGrpSpPr>
        <p:grpSpPr>
          <a:xfrm>
            <a:off x="1708832" y="2738015"/>
            <a:ext cx="292947" cy="292918"/>
            <a:chOff x="812101" y="2571761"/>
            <a:chExt cx="417066" cy="417024"/>
          </a:xfrm>
        </p:grpSpPr>
        <p:sp>
          <p:nvSpPr>
            <p:cNvPr id="8291" name="Google Shape;8291;p4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4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4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4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44"/>
          <p:cNvGrpSpPr/>
          <p:nvPr/>
        </p:nvGrpSpPr>
        <p:grpSpPr>
          <a:xfrm>
            <a:off x="2083144" y="2738015"/>
            <a:ext cx="292918" cy="292918"/>
            <a:chOff x="1323129" y="2571761"/>
            <a:chExt cx="417024" cy="417024"/>
          </a:xfrm>
        </p:grpSpPr>
        <p:sp>
          <p:nvSpPr>
            <p:cNvPr id="8296" name="Google Shape;8296;p4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4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4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4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0" name="Google Shape;8300;p44"/>
          <p:cNvSpPr/>
          <p:nvPr/>
        </p:nvSpPr>
        <p:spPr>
          <a:xfrm>
            <a:off x="2457466" y="2764452"/>
            <a:ext cx="294387" cy="24008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1" name="Google Shape;8301;p44"/>
          <p:cNvGrpSpPr/>
          <p:nvPr/>
        </p:nvGrpSpPr>
        <p:grpSpPr>
          <a:xfrm>
            <a:off x="2833159" y="2738008"/>
            <a:ext cx="293372" cy="292933"/>
            <a:chOff x="2344476" y="2571761"/>
            <a:chExt cx="417671" cy="417045"/>
          </a:xfrm>
        </p:grpSpPr>
        <p:sp>
          <p:nvSpPr>
            <p:cNvPr id="8302" name="Google Shape;8302;p44"/>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44"/>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116" name="Shape 116"/>
        <p:cNvGrpSpPr/>
        <p:nvPr/>
      </p:nvGrpSpPr>
      <p:grpSpPr>
        <a:xfrm>
          <a:off x="0" y="0"/>
          <a:ext cx="0" cy="0"/>
          <a:chOff x="0" y="0"/>
          <a:chExt cx="0" cy="0"/>
        </a:xfrm>
      </p:grpSpPr>
      <p:sp>
        <p:nvSpPr>
          <p:cNvPr id="117" name="Google Shape;117;p18"/>
          <p:cNvSpPr/>
          <p:nvPr/>
        </p:nvSpPr>
        <p:spPr>
          <a:xfrm>
            <a:off x="2609450" y="0"/>
            <a:ext cx="3925200" cy="44703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8" name="Google Shape;118;p18"/>
          <p:cNvPicPr preferRelativeResize="0"/>
          <p:nvPr/>
        </p:nvPicPr>
        <p:blipFill rotWithShape="1">
          <a:blip r:embed="rId3">
            <a:alphaModFix/>
          </a:blip>
          <a:srcRect b="0" l="8746" r="8738" t="0"/>
          <a:stretch/>
        </p:blipFill>
        <p:spPr>
          <a:xfrm>
            <a:off x="3266900" y="0"/>
            <a:ext cx="2610067" cy="4742451"/>
          </a:xfrm>
          <a:prstGeom prst="rect">
            <a:avLst/>
          </a:prstGeom>
          <a:noFill/>
          <a:ln>
            <a:noFill/>
          </a:ln>
        </p:spPr>
      </p:pic>
      <p:sp>
        <p:nvSpPr>
          <p:cNvPr id="119" name="Google Shape;119;p18"/>
          <p:cNvSpPr/>
          <p:nvPr/>
        </p:nvSpPr>
        <p:spPr>
          <a:xfrm>
            <a:off x="3757850" y="-81925"/>
            <a:ext cx="1628400" cy="5302200"/>
          </a:xfrm>
          <a:prstGeom prst="rect">
            <a:avLst/>
          </a:prstGeom>
          <a:noFill/>
          <a:ln cap="flat" cmpd="sng" w="38100">
            <a:solidFill>
              <a:srgbClr val="FFF5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8"/>
          <p:cNvSpPr txBox="1"/>
          <p:nvPr>
            <p:ph idx="3" type="title"/>
          </p:nvPr>
        </p:nvSpPr>
        <p:spPr>
          <a:xfrm>
            <a:off x="4671338" y="2157700"/>
            <a:ext cx="889200" cy="98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sz="5500">
                <a:solidFill>
                  <a:srgbClr val="FFF566"/>
                </a:solidFill>
              </a:rPr>
              <a:t>04</a:t>
            </a:r>
            <a:endParaRPr sz="5500">
              <a:solidFill>
                <a:srgbClr val="FFF566"/>
              </a:solidFill>
            </a:endParaRPr>
          </a:p>
        </p:txBody>
      </p:sp>
      <p:sp>
        <p:nvSpPr>
          <p:cNvPr id="121" name="Google Shape;121;p18"/>
          <p:cNvSpPr txBox="1"/>
          <p:nvPr>
            <p:ph type="title"/>
          </p:nvPr>
        </p:nvSpPr>
        <p:spPr>
          <a:xfrm>
            <a:off x="4671338" y="673922"/>
            <a:ext cx="889200" cy="98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sz="5500">
                <a:solidFill>
                  <a:srgbClr val="FFF566"/>
                </a:solidFill>
              </a:rPr>
              <a:t>02</a:t>
            </a:r>
            <a:endParaRPr sz="5500">
              <a:solidFill>
                <a:srgbClr val="FFF566"/>
              </a:solidFill>
            </a:endParaRPr>
          </a:p>
        </p:txBody>
      </p:sp>
      <p:sp>
        <p:nvSpPr>
          <p:cNvPr id="122" name="Google Shape;122;p18"/>
          <p:cNvSpPr txBox="1"/>
          <p:nvPr>
            <p:ph idx="6" type="title"/>
          </p:nvPr>
        </p:nvSpPr>
        <p:spPr>
          <a:xfrm>
            <a:off x="3583427" y="673900"/>
            <a:ext cx="889200" cy="98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5500">
                <a:solidFill>
                  <a:srgbClr val="FFF566"/>
                </a:solidFill>
              </a:rPr>
              <a:t>01</a:t>
            </a:r>
            <a:endParaRPr sz="5500">
              <a:solidFill>
                <a:srgbClr val="FFF566"/>
              </a:solidFill>
            </a:endParaRPr>
          </a:p>
        </p:txBody>
      </p:sp>
      <p:sp>
        <p:nvSpPr>
          <p:cNvPr id="123" name="Google Shape;123;p18"/>
          <p:cNvSpPr txBox="1"/>
          <p:nvPr>
            <p:ph idx="9" type="title"/>
          </p:nvPr>
        </p:nvSpPr>
        <p:spPr>
          <a:xfrm>
            <a:off x="3583427" y="2157696"/>
            <a:ext cx="889200" cy="98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5500">
                <a:solidFill>
                  <a:srgbClr val="FFF566"/>
                </a:solidFill>
              </a:rPr>
              <a:t>03</a:t>
            </a:r>
            <a:endParaRPr sz="5500">
              <a:solidFill>
                <a:srgbClr val="FFF566"/>
              </a:solidFill>
            </a:endParaRPr>
          </a:p>
        </p:txBody>
      </p:sp>
      <p:sp>
        <p:nvSpPr>
          <p:cNvPr id="124" name="Google Shape;124;p18"/>
          <p:cNvSpPr txBox="1"/>
          <p:nvPr>
            <p:ph idx="1" type="subTitle"/>
          </p:nvPr>
        </p:nvSpPr>
        <p:spPr>
          <a:xfrm flipH="1">
            <a:off x="5900900" y="367575"/>
            <a:ext cx="12519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434343"/>
                </a:solidFill>
              </a:rPr>
              <a:t>PROJECT SCHEDULE</a:t>
            </a:r>
            <a:endParaRPr>
              <a:solidFill>
                <a:srgbClr val="434343"/>
              </a:solidFill>
            </a:endParaRPr>
          </a:p>
        </p:txBody>
      </p:sp>
      <p:sp>
        <p:nvSpPr>
          <p:cNvPr id="125" name="Google Shape;125;p18"/>
          <p:cNvSpPr txBox="1"/>
          <p:nvPr>
            <p:ph idx="2" type="subTitle"/>
          </p:nvPr>
        </p:nvSpPr>
        <p:spPr>
          <a:xfrm>
            <a:off x="5900950" y="979750"/>
            <a:ext cx="1993200" cy="53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434343"/>
                </a:solidFill>
              </a:rPr>
              <a:t>Here you could describe the topic of the section</a:t>
            </a:r>
            <a:endParaRPr>
              <a:solidFill>
                <a:srgbClr val="434343"/>
              </a:solidFill>
            </a:endParaRPr>
          </a:p>
        </p:txBody>
      </p:sp>
      <p:sp>
        <p:nvSpPr>
          <p:cNvPr id="126" name="Google Shape;126;p18"/>
          <p:cNvSpPr txBox="1"/>
          <p:nvPr>
            <p:ph idx="4" type="subTitle"/>
          </p:nvPr>
        </p:nvSpPr>
        <p:spPr>
          <a:xfrm flipH="1">
            <a:off x="5900900" y="1859123"/>
            <a:ext cx="12519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KPI DASHBOARD</a:t>
            </a:r>
            <a:endParaRPr>
              <a:solidFill>
                <a:srgbClr val="434343"/>
              </a:solidFill>
            </a:endParaRPr>
          </a:p>
        </p:txBody>
      </p:sp>
      <p:sp>
        <p:nvSpPr>
          <p:cNvPr id="127" name="Google Shape;127;p18"/>
          <p:cNvSpPr txBox="1"/>
          <p:nvPr>
            <p:ph idx="5" type="subTitle"/>
          </p:nvPr>
        </p:nvSpPr>
        <p:spPr>
          <a:xfrm>
            <a:off x="5900950" y="2471298"/>
            <a:ext cx="1993200" cy="53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434343"/>
                </a:solidFill>
              </a:rPr>
              <a:t>Here you could describe the topic of the section</a:t>
            </a:r>
            <a:endParaRPr>
              <a:solidFill>
                <a:srgbClr val="434343"/>
              </a:solidFill>
            </a:endParaRPr>
          </a:p>
        </p:txBody>
      </p:sp>
      <p:sp>
        <p:nvSpPr>
          <p:cNvPr id="128" name="Google Shape;128;p18"/>
          <p:cNvSpPr txBox="1"/>
          <p:nvPr>
            <p:ph idx="7" type="subTitle"/>
          </p:nvPr>
        </p:nvSpPr>
        <p:spPr>
          <a:xfrm flipH="1">
            <a:off x="2026525" y="367575"/>
            <a:ext cx="1216500" cy="797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ABOUT THE PROJECT</a:t>
            </a:r>
            <a:endParaRPr>
              <a:solidFill>
                <a:srgbClr val="434343"/>
              </a:solidFill>
            </a:endParaRPr>
          </a:p>
        </p:txBody>
      </p:sp>
      <p:sp>
        <p:nvSpPr>
          <p:cNvPr id="129" name="Google Shape;129;p18"/>
          <p:cNvSpPr txBox="1"/>
          <p:nvPr>
            <p:ph idx="8" type="subTitle"/>
          </p:nvPr>
        </p:nvSpPr>
        <p:spPr>
          <a:xfrm>
            <a:off x="1249825" y="979775"/>
            <a:ext cx="1993200" cy="537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434343"/>
                </a:solidFill>
              </a:rPr>
              <a:t>Here you could describe the topic of the section</a:t>
            </a:r>
            <a:endParaRPr>
              <a:solidFill>
                <a:srgbClr val="434343"/>
              </a:solidFill>
            </a:endParaRPr>
          </a:p>
        </p:txBody>
      </p:sp>
      <p:sp>
        <p:nvSpPr>
          <p:cNvPr id="130" name="Google Shape;130;p18"/>
          <p:cNvSpPr txBox="1"/>
          <p:nvPr>
            <p:ph idx="13" type="subTitle"/>
          </p:nvPr>
        </p:nvSpPr>
        <p:spPr>
          <a:xfrm flipH="1">
            <a:off x="1394425" y="1859121"/>
            <a:ext cx="1848600" cy="797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TIMELINE</a:t>
            </a:r>
            <a:endParaRPr>
              <a:solidFill>
                <a:srgbClr val="434343"/>
              </a:solidFill>
            </a:endParaRPr>
          </a:p>
        </p:txBody>
      </p:sp>
      <p:sp>
        <p:nvSpPr>
          <p:cNvPr id="131" name="Google Shape;131;p18"/>
          <p:cNvSpPr txBox="1"/>
          <p:nvPr>
            <p:ph idx="14" type="subTitle"/>
          </p:nvPr>
        </p:nvSpPr>
        <p:spPr>
          <a:xfrm>
            <a:off x="1249825" y="2471313"/>
            <a:ext cx="1993200" cy="537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434343"/>
                </a:solidFill>
              </a:rPr>
              <a:t>Here you could describe the topic of the section</a:t>
            </a:r>
            <a:endParaRPr>
              <a:solidFill>
                <a:srgbClr val="434343"/>
              </a:solidFill>
            </a:endParaRPr>
          </a:p>
        </p:txBody>
      </p:sp>
      <p:sp>
        <p:nvSpPr>
          <p:cNvPr id="132" name="Google Shape;132;p18"/>
          <p:cNvSpPr txBox="1"/>
          <p:nvPr>
            <p:ph idx="15" type="title"/>
          </p:nvPr>
        </p:nvSpPr>
        <p:spPr>
          <a:xfrm>
            <a:off x="4671338" y="3661082"/>
            <a:ext cx="889200" cy="987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sz="5500">
                <a:solidFill>
                  <a:srgbClr val="FFF566"/>
                </a:solidFill>
              </a:rPr>
              <a:t>06</a:t>
            </a:r>
            <a:endParaRPr sz="5500">
              <a:solidFill>
                <a:srgbClr val="FFF566"/>
              </a:solidFill>
            </a:endParaRPr>
          </a:p>
        </p:txBody>
      </p:sp>
      <p:sp>
        <p:nvSpPr>
          <p:cNvPr id="133" name="Google Shape;133;p18"/>
          <p:cNvSpPr txBox="1"/>
          <p:nvPr>
            <p:ph idx="16" type="subTitle"/>
          </p:nvPr>
        </p:nvSpPr>
        <p:spPr>
          <a:xfrm flipH="1">
            <a:off x="5900900" y="3376575"/>
            <a:ext cx="12519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UPCOMING EVENTS</a:t>
            </a:r>
            <a:endParaRPr/>
          </a:p>
        </p:txBody>
      </p:sp>
      <p:sp>
        <p:nvSpPr>
          <p:cNvPr id="134" name="Google Shape;134;p18"/>
          <p:cNvSpPr txBox="1"/>
          <p:nvPr>
            <p:ph idx="17" type="subTitle"/>
          </p:nvPr>
        </p:nvSpPr>
        <p:spPr>
          <a:xfrm>
            <a:off x="5900950" y="3988751"/>
            <a:ext cx="1993200" cy="53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Here you could describe the topic of the section</a:t>
            </a:r>
            <a:endParaRPr/>
          </a:p>
        </p:txBody>
      </p:sp>
      <p:sp>
        <p:nvSpPr>
          <p:cNvPr id="135" name="Google Shape;135;p18"/>
          <p:cNvSpPr txBox="1"/>
          <p:nvPr>
            <p:ph idx="18" type="title"/>
          </p:nvPr>
        </p:nvSpPr>
        <p:spPr>
          <a:xfrm>
            <a:off x="3583427" y="3661077"/>
            <a:ext cx="889200" cy="98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5500">
                <a:solidFill>
                  <a:srgbClr val="FFF566"/>
                </a:solidFill>
              </a:rPr>
              <a:t>05</a:t>
            </a:r>
            <a:endParaRPr sz="5500">
              <a:solidFill>
                <a:srgbClr val="FFF566"/>
              </a:solidFill>
            </a:endParaRPr>
          </a:p>
        </p:txBody>
      </p:sp>
      <p:sp>
        <p:nvSpPr>
          <p:cNvPr id="136" name="Google Shape;136;p18"/>
          <p:cNvSpPr txBox="1"/>
          <p:nvPr>
            <p:ph idx="19" type="subTitle"/>
          </p:nvPr>
        </p:nvSpPr>
        <p:spPr>
          <a:xfrm flipH="1">
            <a:off x="2026525" y="3376575"/>
            <a:ext cx="1216500" cy="797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STATUS REPORT</a:t>
            </a:r>
            <a:endParaRPr/>
          </a:p>
        </p:txBody>
      </p:sp>
      <p:sp>
        <p:nvSpPr>
          <p:cNvPr id="137" name="Google Shape;137;p18"/>
          <p:cNvSpPr txBox="1"/>
          <p:nvPr>
            <p:ph idx="20" type="subTitle"/>
          </p:nvPr>
        </p:nvSpPr>
        <p:spPr>
          <a:xfrm>
            <a:off x="1249825" y="3988773"/>
            <a:ext cx="1993200" cy="537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Here you could describe the topic of the 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8307" name="Shape 8307"/>
        <p:cNvGrpSpPr/>
        <p:nvPr/>
      </p:nvGrpSpPr>
      <p:grpSpPr>
        <a:xfrm>
          <a:off x="0" y="0"/>
          <a:ext cx="0" cy="0"/>
          <a:chOff x="0" y="0"/>
          <a:chExt cx="0" cy="0"/>
        </a:xfrm>
      </p:grpSpPr>
      <p:sp>
        <p:nvSpPr>
          <p:cNvPr id="8308" name="Google Shape;8308;p45"/>
          <p:cNvSpPr txBox="1"/>
          <p:nvPr>
            <p:ph idx="4294967295" type="title"/>
          </p:nvPr>
        </p:nvSpPr>
        <p:spPr>
          <a:xfrm>
            <a:off x="1068100" y="928284"/>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309" name="Google Shape;8309;p45"/>
          <p:cNvGrpSpPr/>
          <p:nvPr/>
        </p:nvGrpSpPr>
        <p:grpSpPr>
          <a:xfrm>
            <a:off x="1049401" y="1688535"/>
            <a:ext cx="334346" cy="329068"/>
            <a:chOff x="683125" y="1955275"/>
            <a:chExt cx="299325" cy="294600"/>
          </a:xfrm>
        </p:grpSpPr>
        <p:sp>
          <p:nvSpPr>
            <p:cNvPr id="8310" name="Google Shape;8310;p45"/>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45"/>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45"/>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45"/>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45"/>
          <p:cNvGrpSpPr/>
          <p:nvPr/>
        </p:nvGrpSpPr>
        <p:grpSpPr>
          <a:xfrm>
            <a:off x="1050281" y="2079583"/>
            <a:ext cx="332587" cy="330855"/>
            <a:chOff x="685475" y="2318350"/>
            <a:chExt cx="297750" cy="296200"/>
          </a:xfrm>
        </p:grpSpPr>
        <p:sp>
          <p:nvSpPr>
            <p:cNvPr id="8315" name="Google Shape;8315;p45"/>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45"/>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45"/>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8" name="Google Shape;8318;p45"/>
          <p:cNvSpPr/>
          <p:nvPr/>
        </p:nvSpPr>
        <p:spPr>
          <a:xfrm>
            <a:off x="1051601" y="2504974"/>
            <a:ext cx="329934" cy="330800"/>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9" name="Google Shape;8319;p45"/>
          <p:cNvGrpSpPr/>
          <p:nvPr/>
        </p:nvGrpSpPr>
        <p:grpSpPr>
          <a:xfrm>
            <a:off x="3159658" y="1688312"/>
            <a:ext cx="293017" cy="329515"/>
            <a:chOff x="2523000" y="1954875"/>
            <a:chExt cx="262325" cy="295000"/>
          </a:xfrm>
        </p:grpSpPr>
        <p:sp>
          <p:nvSpPr>
            <p:cNvPr id="8320" name="Google Shape;8320;p45"/>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45"/>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45"/>
          <p:cNvGrpSpPr/>
          <p:nvPr/>
        </p:nvGrpSpPr>
        <p:grpSpPr>
          <a:xfrm>
            <a:off x="3139873" y="2080030"/>
            <a:ext cx="332587" cy="329962"/>
            <a:chOff x="2508825" y="2318350"/>
            <a:chExt cx="297750" cy="295400"/>
          </a:xfrm>
        </p:grpSpPr>
        <p:sp>
          <p:nvSpPr>
            <p:cNvPr id="8323" name="Google Shape;8323;p45"/>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45"/>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5" name="Google Shape;8325;p45"/>
          <p:cNvSpPr/>
          <p:nvPr/>
        </p:nvSpPr>
        <p:spPr>
          <a:xfrm>
            <a:off x="3140731" y="2504974"/>
            <a:ext cx="330827" cy="330800"/>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6" name="Google Shape;8326;p45"/>
          <p:cNvGrpSpPr/>
          <p:nvPr/>
        </p:nvGrpSpPr>
        <p:grpSpPr>
          <a:xfrm>
            <a:off x="5245510" y="1688103"/>
            <a:ext cx="329068" cy="329934"/>
            <a:chOff x="4321150" y="1946600"/>
            <a:chExt cx="294600" cy="295375"/>
          </a:xfrm>
        </p:grpSpPr>
        <p:sp>
          <p:nvSpPr>
            <p:cNvPr id="8327" name="Google Shape;8327;p45"/>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45"/>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45"/>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0" name="Google Shape;8330;p45"/>
          <p:cNvSpPr/>
          <p:nvPr/>
        </p:nvSpPr>
        <p:spPr>
          <a:xfrm>
            <a:off x="5242386" y="2090582"/>
            <a:ext cx="335240" cy="308851"/>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45"/>
          <p:cNvSpPr/>
          <p:nvPr/>
        </p:nvSpPr>
        <p:spPr>
          <a:xfrm>
            <a:off x="5242833" y="2505407"/>
            <a:ext cx="334346" cy="329934"/>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45"/>
          <p:cNvSpPr/>
          <p:nvPr/>
        </p:nvSpPr>
        <p:spPr>
          <a:xfrm>
            <a:off x="7397176" y="1688979"/>
            <a:ext cx="212062" cy="32817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45"/>
          <p:cNvSpPr/>
          <p:nvPr/>
        </p:nvSpPr>
        <p:spPr>
          <a:xfrm>
            <a:off x="1470463" y="1687653"/>
            <a:ext cx="332559" cy="33082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4" name="Google Shape;8334;p45"/>
          <p:cNvGrpSpPr/>
          <p:nvPr/>
        </p:nvGrpSpPr>
        <p:grpSpPr>
          <a:xfrm>
            <a:off x="1470025" y="2080030"/>
            <a:ext cx="333452" cy="329962"/>
            <a:chOff x="1049375" y="2318350"/>
            <a:chExt cx="298525" cy="295400"/>
          </a:xfrm>
        </p:grpSpPr>
        <p:sp>
          <p:nvSpPr>
            <p:cNvPr id="8335" name="Google Shape;8335;p45"/>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45"/>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45"/>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45"/>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45"/>
          <p:cNvGrpSpPr/>
          <p:nvPr/>
        </p:nvGrpSpPr>
        <p:grpSpPr>
          <a:xfrm>
            <a:off x="1470472" y="2504099"/>
            <a:ext cx="332559" cy="332559"/>
            <a:chOff x="1049375" y="2680675"/>
            <a:chExt cx="297725" cy="297725"/>
          </a:xfrm>
        </p:grpSpPr>
        <p:sp>
          <p:nvSpPr>
            <p:cNvPr id="8340" name="Google Shape;8340;p45"/>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45"/>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45"/>
          <p:cNvGrpSpPr/>
          <p:nvPr/>
        </p:nvGrpSpPr>
        <p:grpSpPr>
          <a:xfrm>
            <a:off x="3565926" y="1688089"/>
            <a:ext cx="329934" cy="329962"/>
            <a:chOff x="2872725" y="1954475"/>
            <a:chExt cx="295375" cy="295400"/>
          </a:xfrm>
        </p:grpSpPr>
        <p:sp>
          <p:nvSpPr>
            <p:cNvPr id="8343" name="Google Shape;8343;p45"/>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45"/>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45"/>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45"/>
          <p:cNvGrpSpPr/>
          <p:nvPr/>
        </p:nvGrpSpPr>
        <p:grpSpPr>
          <a:xfrm>
            <a:off x="3586158" y="2079150"/>
            <a:ext cx="289471" cy="331721"/>
            <a:chOff x="2890050" y="2318350"/>
            <a:chExt cx="259150" cy="296975"/>
          </a:xfrm>
        </p:grpSpPr>
        <p:sp>
          <p:nvSpPr>
            <p:cNvPr id="8347" name="Google Shape;8347;p45"/>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45"/>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9" name="Google Shape;8349;p45"/>
          <p:cNvSpPr/>
          <p:nvPr/>
        </p:nvSpPr>
        <p:spPr>
          <a:xfrm>
            <a:off x="3623957" y="2504527"/>
            <a:ext cx="213822" cy="331693"/>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0" name="Google Shape;8350;p45"/>
          <p:cNvGrpSpPr/>
          <p:nvPr/>
        </p:nvGrpSpPr>
        <p:grpSpPr>
          <a:xfrm>
            <a:off x="5662394" y="1688549"/>
            <a:ext cx="329040" cy="329040"/>
            <a:chOff x="4685050" y="1945825"/>
            <a:chExt cx="294575" cy="294575"/>
          </a:xfrm>
        </p:grpSpPr>
        <p:sp>
          <p:nvSpPr>
            <p:cNvPr id="8351" name="Google Shape;8351;p45"/>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45"/>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45"/>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45"/>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45"/>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6" name="Google Shape;8356;p45"/>
          <p:cNvSpPr/>
          <p:nvPr/>
        </p:nvSpPr>
        <p:spPr>
          <a:xfrm>
            <a:off x="5661906" y="2080473"/>
            <a:ext cx="329934" cy="329068"/>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45"/>
          <p:cNvSpPr/>
          <p:nvPr/>
        </p:nvSpPr>
        <p:spPr>
          <a:xfrm>
            <a:off x="5681705" y="2504527"/>
            <a:ext cx="290336" cy="331693"/>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8" name="Google Shape;8358;p45"/>
          <p:cNvGrpSpPr/>
          <p:nvPr/>
        </p:nvGrpSpPr>
        <p:grpSpPr>
          <a:xfrm>
            <a:off x="7338295" y="2080477"/>
            <a:ext cx="329934" cy="329068"/>
            <a:chOff x="6131900" y="2301825"/>
            <a:chExt cx="295375" cy="294600"/>
          </a:xfrm>
        </p:grpSpPr>
        <p:sp>
          <p:nvSpPr>
            <p:cNvPr id="8359" name="Google Shape;8359;p45"/>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45"/>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45"/>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45"/>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45"/>
          <p:cNvGrpSpPr/>
          <p:nvPr/>
        </p:nvGrpSpPr>
        <p:grpSpPr>
          <a:xfrm>
            <a:off x="1890428" y="1687656"/>
            <a:ext cx="332587" cy="330827"/>
            <a:chOff x="1412450" y="1954475"/>
            <a:chExt cx="297750" cy="296175"/>
          </a:xfrm>
        </p:grpSpPr>
        <p:sp>
          <p:nvSpPr>
            <p:cNvPr id="8364" name="Google Shape;8364;p45"/>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45"/>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6" name="Google Shape;8366;p45"/>
          <p:cNvSpPr/>
          <p:nvPr/>
        </p:nvSpPr>
        <p:spPr>
          <a:xfrm>
            <a:off x="1891728" y="2081353"/>
            <a:ext cx="329962" cy="327309"/>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7" name="Google Shape;8367;p45"/>
          <p:cNvGrpSpPr/>
          <p:nvPr/>
        </p:nvGrpSpPr>
        <p:grpSpPr>
          <a:xfrm>
            <a:off x="1890428" y="2504211"/>
            <a:ext cx="332587" cy="332335"/>
            <a:chOff x="1413250" y="2680675"/>
            <a:chExt cx="297750" cy="297525"/>
          </a:xfrm>
        </p:grpSpPr>
        <p:sp>
          <p:nvSpPr>
            <p:cNvPr id="8368" name="Google Shape;8368;p45"/>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45"/>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45"/>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45"/>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2" name="Google Shape;8372;p45"/>
          <p:cNvSpPr/>
          <p:nvPr/>
        </p:nvSpPr>
        <p:spPr>
          <a:xfrm>
            <a:off x="4028449" y="1687666"/>
            <a:ext cx="256044" cy="330800"/>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45"/>
          <p:cNvSpPr/>
          <p:nvPr/>
        </p:nvSpPr>
        <p:spPr>
          <a:xfrm>
            <a:off x="3983141" y="2080263"/>
            <a:ext cx="346661" cy="329487"/>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45"/>
          <p:cNvSpPr/>
          <p:nvPr/>
        </p:nvSpPr>
        <p:spPr>
          <a:xfrm>
            <a:off x="3990178" y="2504974"/>
            <a:ext cx="332587" cy="330800"/>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5" name="Google Shape;8375;p45"/>
          <p:cNvGrpSpPr/>
          <p:nvPr/>
        </p:nvGrpSpPr>
        <p:grpSpPr>
          <a:xfrm>
            <a:off x="6081470" y="1688228"/>
            <a:ext cx="331693" cy="329683"/>
            <a:chOff x="5045775" y="1946400"/>
            <a:chExt cx="296950" cy="295150"/>
          </a:xfrm>
        </p:grpSpPr>
        <p:sp>
          <p:nvSpPr>
            <p:cNvPr id="8376" name="Google Shape;8376;p45"/>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45"/>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45"/>
          <p:cNvGrpSpPr/>
          <p:nvPr/>
        </p:nvGrpSpPr>
        <p:grpSpPr>
          <a:xfrm>
            <a:off x="6080144" y="2098949"/>
            <a:ext cx="334346" cy="292123"/>
            <a:chOff x="5046550" y="2327025"/>
            <a:chExt cx="299325" cy="261525"/>
          </a:xfrm>
        </p:grpSpPr>
        <p:sp>
          <p:nvSpPr>
            <p:cNvPr id="8379" name="Google Shape;8379;p45"/>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45"/>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45"/>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2" name="Google Shape;8382;p45"/>
          <p:cNvSpPr/>
          <p:nvPr/>
        </p:nvSpPr>
        <p:spPr>
          <a:xfrm>
            <a:off x="6154882" y="2504527"/>
            <a:ext cx="184780" cy="331693"/>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3" name="Google Shape;8383;p45"/>
          <p:cNvGrpSpPr/>
          <p:nvPr/>
        </p:nvGrpSpPr>
        <p:grpSpPr>
          <a:xfrm>
            <a:off x="7336969" y="2505411"/>
            <a:ext cx="332587" cy="329934"/>
            <a:chOff x="6167350" y="2672800"/>
            <a:chExt cx="297750" cy="295375"/>
          </a:xfrm>
        </p:grpSpPr>
        <p:sp>
          <p:nvSpPr>
            <p:cNvPr id="8384" name="Google Shape;8384;p45"/>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45"/>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45"/>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45"/>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45"/>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45"/>
          <p:cNvGrpSpPr/>
          <p:nvPr/>
        </p:nvGrpSpPr>
        <p:grpSpPr>
          <a:xfrm>
            <a:off x="2310383" y="1687223"/>
            <a:ext cx="329068" cy="331693"/>
            <a:chOff x="1777925" y="1953700"/>
            <a:chExt cx="294600" cy="296950"/>
          </a:xfrm>
        </p:grpSpPr>
        <p:sp>
          <p:nvSpPr>
            <p:cNvPr id="8390" name="Google Shape;8390;p45"/>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45"/>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45"/>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45"/>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45"/>
          <p:cNvGrpSpPr/>
          <p:nvPr/>
        </p:nvGrpSpPr>
        <p:grpSpPr>
          <a:xfrm>
            <a:off x="2325351" y="2080477"/>
            <a:ext cx="299133" cy="329068"/>
            <a:chOff x="1790525" y="2319150"/>
            <a:chExt cx="267800" cy="294600"/>
          </a:xfrm>
        </p:grpSpPr>
        <p:sp>
          <p:nvSpPr>
            <p:cNvPr id="8395" name="Google Shape;8395;p45"/>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45"/>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7" name="Google Shape;8397;p45"/>
          <p:cNvSpPr/>
          <p:nvPr/>
        </p:nvSpPr>
        <p:spPr>
          <a:xfrm>
            <a:off x="2309041" y="2504527"/>
            <a:ext cx="331721" cy="331693"/>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8" name="Google Shape;8398;p45"/>
          <p:cNvGrpSpPr/>
          <p:nvPr/>
        </p:nvGrpSpPr>
        <p:grpSpPr>
          <a:xfrm>
            <a:off x="4411489" y="1688089"/>
            <a:ext cx="330827" cy="329962"/>
            <a:chOff x="3599700" y="1954475"/>
            <a:chExt cx="296175" cy="295400"/>
          </a:xfrm>
        </p:grpSpPr>
        <p:sp>
          <p:nvSpPr>
            <p:cNvPr id="8399" name="Google Shape;8399;p45"/>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45"/>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45"/>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45"/>
          <p:cNvGrpSpPr/>
          <p:nvPr/>
        </p:nvGrpSpPr>
        <p:grpSpPr>
          <a:xfrm>
            <a:off x="4412368" y="2080477"/>
            <a:ext cx="329068" cy="329068"/>
            <a:chOff x="3601275" y="2319150"/>
            <a:chExt cx="294600" cy="294600"/>
          </a:xfrm>
        </p:grpSpPr>
        <p:sp>
          <p:nvSpPr>
            <p:cNvPr id="8403" name="Google Shape;8403;p45"/>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45"/>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5" name="Google Shape;8405;p45"/>
          <p:cNvSpPr/>
          <p:nvPr/>
        </p:nvSpPr>
        <p:spPr>
          <a:xfrm>
            <a:off x="4411889" y="2505407"/>
            <a:ext cx="329962" cy="329934"/>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6" name="Google Shape;8406;p45"/>
          <p:cNvGrpSpPr/>
          <p:nvPr/>
        </p:nvGrpSpPr>
        <p:grpSpPr>
          <a:xfrm>
            <a:off x="6513741" y="1687670"/>
            <a:ext cx="310582" cy="330800"/>
            <a:chOff x="5421475" y="1945825"/>
            <a:chExt cx="278050" cy="296150"/>
          </a:xfrm>
        </p:grpSpPr>
        <p:sp>
          <p:nvSpPr>
            <p:cNvPr id="8407" name="Google Shape;8407;p45"/>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45"/>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45"/>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45"/>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45"/>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45"/>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45"/>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45"/>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5" name="Google Shape;8415;p45"/>
          <p:cNvSpPr/>
          <p:nvPr/>
        </p:nvSpPr>
        <p:spPr>
          <a:xfrm>
            <a:off x="6501811" y="2078714"/>
            <a:ext cx="334346" cy="332587"/>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6" name="Google Shape;8416;p45"/>
          <p:cNvGrpSpPr/>
          <p:nvPr/>
        </p:nvGrpSpPr>
        <p:grpSpPr>
          <a:xfrm>
            <a:off x="6503185" y="2563914"/>
            <a:ext cx="331693" cy="212928"/>
            <a:chOff x="5411225" y="2726350"/>
            <a:chExt cx="296950" cy="190625"/>
          </a:xfrm>
        </p:grpSpPr>
        <p:sp>
          <p:nvSpPr>
            <p:cNvPr id="8417" name="Google Shape;8417;p45"/>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45"/>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45"/>
          <p:cNvGrpSpPr/>
          <p:nvPr/>
        </p:nvGrpSpPr>
        <p:grpSpPr>
          <a:xfrm>
            <a:off x="7764197" y="1698574"/>
            <a:ext cx="332559" cy="308990"/>
            <a:chOff x="6524150" y="1938725"/>
            <a:chExt cx="297725" cy="276625"/>
          </a:xfrm>
        </p:grpSpPr>
        <p:sp>
          <p:nvSpPr>
            <p:cNvPr id="8420" name="Google Shape;8420;p45"/>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45"/>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45"/>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45"/>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45"/>
          <p:cNvGrpSpPr/>
          <p:nvPr/>
        </p:nvGrpSpPr>
        <p:grpSpPr>
          <a:xfrm>
            <a:off x="2726867" y="1687656"/>
            <a:ext cx="331721" cy="330827"/>
            <a:chOff x="2141000" y="1954475"/>
            <a:chExt cx="296975" cy="296175"/>
          </a:xfrm>
        </p:grpSpPr>
        <p:sp>
          <p:nvSpPr>
            <p:cNvPr id="8425" name="Google Shape;8425;p45"/>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45"/>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45"/>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45"/>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45"/>
          <p:cNvGrpSpPr/>
          <p:nvPr/>
        </p:nvGrpSpPr>
        <p:grpSpPr>
          <a:xfrm>
            <a:off x="2720723" y="2079918"/>
            <a:ext cx="344008" cy="330185"/>
            <a:chOff x="2140225" y="2318650"/>
            <a:chExt cx="307975" cy="295600"/>
          </a:xfrm>
        </p:grpSpPr>
        <p:sp>
          <p:nvSpPr>
            <p:cNvPr id="8430" name="Google Shape;8430;p45"/>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45"/>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45"/>
          <p:cNvGrpSpPr/>
          <p:nvPr/>
        </p:nvGrpSpPr>
        <p:grpSpPr>
          <a:xfrm>
            <a:off x="2725987" y="2504979"/>
            <a:ext cx="333480" cy="330800"/>
            <a:chOff x="2139425" y="2682250"/>
            <a:chExt cx="298550" cy="296150"/>
          </a:xfrm>
        </p:grpSpPr>
        <p:sp>
          <p:nvSpPr>
            <p:cNvPr id="8433" name="Google Shape;8433;p45"/>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45"/>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45"/>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45"/>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45"/>
          <p:cNvGrpSpPr/>
          <p:nvPr/>
        </p:nvGrpSpPr>
        <p:grpSpPr>
          <a:xfrm>
            <a:off x="4823141" y="1727686"/>
            <a:ext cx="331721" cy="250767"/>
            <a:chOff x="3962775" y="1990700"/>
            <a:chExt cx="296975" cy="224500"/>
          </a:xfrm>
        </p:grpSpPr>
        <p:sp>
          <p:nvSpPr>
            <p:cNvPr id="8438" name="Google Shape;8438;p45"/>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45"/>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45"/>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45"/>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45"/>
          <p:cNvGrpSpPr/>
          <p:nvPr/>
        </p:nvGrpSpPr>
        <p:grpSpPr>
          <a:xfrm>
            <a:off x="4823588" y="2079597"/>
            <a:ext cx="330827" cy="330827"/>
            <a:chOff x="3963575" y="2317575"/>
            <a:chExt cx="296175" cy="296175"/>
          </a:xfrm>
        </p:grpSpPr>
        <p:sp>
          <p:nvSpPr>
            <p:cNvPr id="8443" name="Google Shape;8443;p45"/>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45"/>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45"/>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45"/>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45"/>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45"/>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45"/>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45"/>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45"/>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45"/>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45"/>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45"/>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45"/>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45"/>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45"/>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45"/>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9" name="Google Shape;8459;p45"/>
          <p:cNvGrpSpPr/>
          <p:nvPr/>
        </p:nvGrpSpPr>
        <p:grpSpPr>
          <a:xfrm>
            <a:off x="4823588" y="2505411"/>
            <a:ext cx="330827" cy="329934"/>
            <a:chOff x="3962775" y="2683025"/>
            <a:chExt cx="296175" cy="295375"/>
          </a:xfrm>
        </p:grpSpPr>
        <p:sp>
          <p:nvSpPr>
            <p:cNvPr id="8460" name="Google Shape;8460;p45"/>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45"/>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45"/>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3" name="Google Shape;8463;p45"/>
          <p:cNvSpPr/>
          <p:nvPr/>
        </p:nvSpPr>
        <p:spPr>
          <a:xfrm>
            <a:off x="6917365" y="1688099"/>
            <a:ext cx="335240" cy="329934"/>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4" name="Google Shape;8464;p45"/>
          <p:cNvGrpSpPr/>
          <p:nvPr/>
        </p:nvGrpSpPr>
        <p:grpSpPr>
          <a:xfrm>
            <a:off x="6920069" y="2080044"/>
            <a:ext cx="329934" cy="329934"/>
            <a:chOff x="5775900" y="2308125"/>
            <a:chExt cx="295375" cy="295375"/>
          </a:xfrm>
        </p:grpSpPr>
        <p:sp>
          <p:nvSpPr>
            <p:cNvPr id="8465" name="Google Shape;8465;p45"/>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45"/>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45"/>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45"/>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45"/>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45"/>
          <p:cNvGrpSpPr/>
          <p:nvPr/>
        </p:nvGrpSpPr>
        <p:grpSpPr>
          <a:xfrm>
            <a:off x="6939868" y="2504965"/>
            <a:ext cx="290336" cy="330827"/>
            <a:chOff x="5794025" y="2673575"/>
            <a:chExt cx="259925" cy="296175"/>
          </a:xfrm>
        </p:grpSpPr>
        <p:sp>
          <p:nvSpPr>
            <p:cNvPr id="8471" name="Google Shape;8471;p45"/>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45"/>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3" name="Google Shape;8473;p45"/>
          <p:cNvSpPr/>
          <p:nvPr/>
        </p:nvSpPr>
        <p:spPr>
          <a:xfrm>
            <a:off x="7765005" y="2080040"/>
            <a:ext cx="330827" cy="329934"/>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4" name="Google Shape;8474;p45"/>
          <p:cNvGrpSpPr/>
          <p:nvPr/>
        </p:nvGrpSpPr>
        <p:grpSpPr>
          <a:xfrm>
            <a:off x="1050280" y="3049892"/>
            <a:ext cx="332587" cy="329040"/>
            <a:chOff x="581525" y="3254850"/>
            <a:chExt cx="297750" cy="294575"/>
          </a:xfrm>
        </p:grpSpPr>
        <p:sp>
          <p:nvSpPr>
            <p:cNvPr id="8475" name="Google Shape;8475;p4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4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4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45"/>
          <p:cNvGrpSpPr/>
          <p:nvPr/>
        </p:nvGrpSpPr>
        <p:grpSpPr>
          <a:xfrm>
            <a:off x="1049401" y="3464690"/>
            <a:ext cx="334346" cy="332168"/>
            <a:chOff x="580725" y="3617925"/>
            <a:chExt cx="299325" cy="297375"/>
          </a:xfrm>
        </p:grpSpPr>
        <p:sp>
          <p:nvSpPr>
            <p:cNvPr id="8479" name="Google Shape;8479;p4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4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4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4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4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45"/>
          <p:cNvGrpSpPr/>
          <p:nvPr/>
        </p:nvGrpSpPr>
        <p:grpSpPr>
          <a:xfrm>
            <a:off x="1051160" y="3866308"/>
            <a:ext cx="330827" cy="330827"/>
            <a:chOff x="583100" y="3982600"/>
            <a:chExt cx="296175" cy="296175"/>
          </a:xfrm>
        </p:grpSpPr>
        <p:sp>
          <p:nvSpPr>
            <p:cNvPr id="8485" name="Google Shape;8485;p4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4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4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4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4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4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4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45"/>
          <p:cNvGrpSpPr/>
          <p:nvPr/>
        </p:nvGrpSpPr>
        <p:grpSpPr>
          <a:xfrm>
            <a:off x="3160998" y="3049655"/>
            <a:ext cx="290336" cy="329515"/>
            <a:chOff x="2423775" y="3226875"/>
            <a:chExt cx="259925" cy="295000"/>
          </a:xfrm>
        </p:grpSpPr>
        <p:sp>
          <p:nvSpPr>
            <p:cNvPr id="8493" name="Google Shape;8493;p4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4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4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45"/>
          <p:cNvGrpSpPr/>
          <p:nvPr/>
        </p:nvGrpSpPr>
        <p:grpSpPr>
          <a:xfrm>
            <a:off x="3139439" y="3466673"/>
            <a:ext cx="333452" cy="328203"/>
            <a:chOff x="2404875" y="3592725"/>
            <a:chExt cx="298525" cy="293825"/>
          </a:xfrm>
        </p:grpSpPr>
        <p:sp>
          <p:nvSpPr>
            <p:cNvPr id="8497" name="Google Shape;8497;p4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4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4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45"/>
          <p:cNvGrpSpPr/>
          <p:nvPr/>
        </p:nvGrpSpPr>
        <p:grpSpPr>
          <a:xfrm>
            <a:off x="3140319" y="3866754"/>
            <a:ext cx="331693" cy="329934"/>
            <a:chOff x="2404875" y="3955825"/>
            <a:chExt cx="296950" cy="295375"/>
          </a:xfrm>
        </p:grpSpPr>
        <p:sp>
          <p:nvSpPr>
            <p:cNvPr id="8501" name="Google Shape;8501;p4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4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4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4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45"/>
          <p:cNvGrpSpPr/>
          <p:nvPr/>
        </p:nvGrpSpPr>
        <p:grpSpPr>
          <a:xfrm>
            <a:off x="5245063" y="3048999"/>
            <a:ext cx="329962" cy="330827"/>
            <a:chOff x="4263650" y="3235150"/>
            <a:chExt cx="295400" cy="296175"/>
          </a:xfrm>
        </p:grpSpPr>
        <p:sp>
          <p:nvSpPr>
            <p:cNvPr id="8506" name="Google Shape;8506;p4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4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4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4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4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45"/>
          <p:cNvGrpSpPr/>
          <p:nvPr/>
        </p:nvGrpSpPr>
        <p:grpSpPr>
          <a:xfrm>
            <a:off x="5242871" y="3475916"/>
            <a:ext cx="334346" cy="309716"/>
            <a:chOff x="4266025" y="3609275"/>
            <a:chExt cx="299325" cy="277275"/>
          </a:xfrm>
        </p:grpSpPr>
        <p:sp>
          <p:nvSpPr>
            <p:cNvPr id="8512" name="Google Shape;8512;p4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4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45"/>
          <p:cNvGrpSpPr/>
          <p:nvPr/>
        </p:nvGrpSpPr>
        <p:grpSpPr>
          <a:xfrm>
            <a:off x="5243304" y="3866754"/>
            <a:ext cx="333480" cy="329934"/>
            <a:chOff x="4263650" y="3963700"/>
            <a:chExt cx="298550" cy="295375"/>
          </a:xfrm>
        </p:grpSpPr>
        <p:sp>
          <p:nvSpPr>
            <p:cNvPr id="8515" name="Google Shape;8515;p4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4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4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4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4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4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4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45"/>
          <p:cNvGrpSpPr/>
          <p:nvPr/>
        </p:nvGrpSpPr>
        <p:grpSpPr>
          <a:xfrm>
            <a:off x="7396351" y="3048999"/>
            <a:ext cx="213822" cy="330827"/>
            <a:chOff x="6164975" y="3211525"/>
            <a:chExt cx="191425" cy="296175"/>
          </a:xfrm>
        </p:grpSpPr>
        <p:sp>
          <p:nvSpPr>
            <p:cNvPr id="8523" name="Google Shape;8523;p4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4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4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4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4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4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4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45"/>
          <p:cNvGrpSpPr/>
          <p:nvPr/>
        </p:nvGrpSpPr>
        <p:grpSpPr>
          <a:xfrm>
            <a:off x="1470010" y="3049013"/>
            <a:ext cx="333480" cy="330800"/>
            <a:chOff x="946175" y="3253275"/>
            <a:chExt cx="298550" cy="296150"/>
          </a:xfrm>
        </p:grpSpPr>
        <p:sp>
          <p:nvSpPr>
            <p:cNvPr id="8531" name="Google Shape;8531;p4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4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4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4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4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45"/>
          <p:cNvGrpSpPr/>
          <p:nvPr/>
        </p:nvGrpSpPr>
        <p:grpSpPr>
          <a:xfrm>
            <a:off x="1470890" y="3466673"/>
            <a:ext cx="331721" cy="328203"/>
            <a:chOff x="946175" y="3619500"/>
            <a:chExt cx="296975" cy="293825"/>
          </a:xfrm>
        </p:grpSpPr>
        <p:sp>
          <p:nvSpPr>
            <p:cNvPr id="8537" name="Google Shape;8537;p4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4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4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4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4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4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45"/>
          <p:cNvGrpSpPr/>
          <p:nvPr/>
        </p:nvGrpSpPr>
        <p:grpSpPr>
          <a:xfrm>
            <a:off x="1470457" y="3865875"/>
            <a:ext cx="332587" cy="331693"/>
            <a:chOff x="944600" y="3981825"/>
            <a:chExt cx="297750" cy="296950"/>
          </a:xfrm>
        </p:grpSpPr>
        <p:sp>
          <p:nvSpPr>
            <p:cNvPr id="8544" name="Google Shape;8544;p4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4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4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4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8" name="Google Shape;8548;p45"/>
          <p:cNvGrpSpPr/>
          <p:nvPr/>
        </p:nvGrpSpPr>
        <p:grpSpPr>
          <a:xfrm>
            <a:off x="3565479" y="3049445"/>
            <a:ext cx="330827" cy="329934"/>
            <a:chOff x="2768750" y="3227275"/>
            <a:chExt cx="296175" cy="295375"/>
          </a:xfrm>
        </p:grpSpPr>
        <p:sp>
          <p:nvSpPr>
            <p:cNvPr id="8549" name="Google Shape;8549;p4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4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4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4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4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4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4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4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45"/>
          <p:cNvGrpSpPr/>
          <p:nvPr/>
        </p:nvGrpSpPr>
        <p:grpSpPr>
          <a:xfrm>
            <a:off x="3585277" y="3466072"/>
            <a:ext cx="291230" cy="329403"/>
            <a:chOff x="2786075" y="3591800"/>
            <a:chExt cx="260725" cy="294900"/>
          </a:xfrm>
        </p:grpSpPr>
        <p:sp>
          <p:nvSpPr>
            <p:cNvPr id="8558" name="Google Shape;8558;p4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4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4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4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4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45"/>
          <p:cNvGrpSpPr/>
          <p:nvPr/>
        </p:nvGrpSpPr>
        <p:grpSpPr>
          <a:xfrm>
            <a:off x="3623549" y="3866308"/>
            <a:ext cx="214687" cy="330827"/>
            <a:chOff x="2819150" y="3955025"/>
            <a:chExt cx="192200" cy="296175"/>
          </a:xfrm>
        </p:grpSpPr>
        <p:sp>
          <p:nvSpPr>
            <p:cNvPr id="8564" name="Google Shape;8564;p4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4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4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4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45"/>
          <p:cNvGrpSpPr/>
          <p:nvPr/>
        </p:nvGrpSpPr>
        <p:grpSpPr>
          <a:xfrm>
            <a:off x="5661947" y="3049878"/>
            <a:ext cx="329934" cy="329068"/>
            <a:chOff x="4629125" y="3235150"/>
            <a:chExt cx="295375" cy="294600"/>
          </a:xfrm>
        </p:grpSpPr>
        <p:sp>
          <p:nvSpPr>
            <p:cNvPr id="8569" name="Google Shape;8569;p4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4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4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4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4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45"/>
          <p:cNvGrpSpPr/>
          <p:nvPr/>
        </p:nvGrpSpPr>
        <p:grpSpPr>
          <a:xfrm>
            <a:off x="5661933" y="3465807"/>
            <a:ext cx="329962" cy="329934"/>
            <a:chOff x="4628325" y="3599825"/>
            <a:chExt cx="295400" cy="295375"/>
          </a:xfrm>
        </p:grpSpPr>
        <p:sp>
          <p:nvSpPr>
            <p:cNvPr id="8575" name="Google Shape;8575;p4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4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4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4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4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4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4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4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4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4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4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4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45"/>
          <p:cNvGrpSpPr/>
          <p:nvPr/>
        </p:nvGrpSpPr>
        <p:grpSpPr>
          <a:xfrm>
            <a:off x="5681732" y="3866308"/>
            <a:ext cx="290364" cy="330827"/>
            <a:chOff x="4645650" y="3962900"/>
            <a:chExt cx="259950" cy="296175"/>
          </a:xfrm>
        </p:grpSpPr>
        <p:sp>
          <p:nvSpPr>
            <p:cNvPr id="8588" name="Google Shape;8588;p4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4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4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4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4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4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45"/>
          <p:cNvGrpSpPr/>
          <p:nvPr/>
        </p:nvGrpSpPr>
        <p:grpSpPr>
          <a:xfrm>
            <a:off x="7338295" y="3466254"/>
            <a:ext cx="329934" cy="329040"/>
            <a:chOff x="6143725" y="3582500"/>
            <a:chExt cx="295375" cy="294575"/>
          </a:xfrm>
        </p:grpSpPr>
        <p:sp>
          <p:nvSpPr>
            <p:cNvPr id="8595" name="Google Shape;8595;p4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4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4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4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4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4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4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45"/>
          <p:cNvGrpSpPr/>
          <p:nvPr/>
        </p:nvGrpSpPr>
        <p:grpSpPr>
          <a:xfrm>
            <a:off x="1890873" y="3049013"/>
            <a:ext cx="331693" cy="330800"/>
            <a:chOff x="1310075" y="3253275"/>
            <a:chExt cx="296950" cy="296150"/>
          </a:xfrm>
        </p:grpSpPr>
        <p:sp>
          <p:nvSpPr>
            <p:cNvPr id="8603" name="Google Shape;8603;p4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4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4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6" name="Google Shape;8606;p45"/>
          <p:cNvSpPr/>
          <p:nvPr/>
        </p:nvSpPr>
        <p:spPr>
          <a:xfrm>
            <a:off x="1892174" y="3466681"/>
            <a:ext cx="329068" cy="32817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7" name="Google Shape;8607;p45"/>
          <p:cNvGrpSpPr/>
          <p:nvPr/>
        </p:nvGrpSpPr>
        <p:grpSpPr>
          <a:xfrm>
            <a:off x="1890427" y="3865554"/>
            <a:ext cx="332587" cy="332335"/>
            <a:chOff x="1310075" y="3980250"/>
            <a:chExt cx="297750" cy="297525"/>
          </a:xfrm>
        </p:grpSpPr>
        <p:sp>
          <p:nvSpPr>
            <p:cNvPr id="8608" name="Google Shape;8608;p4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4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4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4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45"/>
          <p:cNvGrpSpPr/>
          <p:nvPr/>
        </p:nvGrpSpPr>
        <p:grpSpPr>
          <a:xfrm>
            <a:off x="4030669" y="3049445"/>
            <a:ext cx="251660" cy="329934"/>
            <a:chOff x="3167275" y="3227275"/>
            <a:chExt cx="225300" cy="295375"/>
          </a:xfrm>
        </p:grpSpPr>
        <p:sp>
          <p:nvSpPr>
            <p:cNvPr id="8613" name="Google Shape;8613;p4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4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4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4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4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8" name="Google Shape;8618;p45"/>
          <p:cNvSpPr/>
          <p:nvPr/>
        </p:nvSpPr>
        <p:spPr>
          <a:xfrm>
            <a:off x="3982694" y="3465033"/>
            <a:ext cx="347555" cy="331470"/>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9" name="Google Shape;8619;p45"/>
          <p:cNvGrpSpPr/>
          <p:nvPr/>
        </p:nvGrpSpPr>
        <p:grpSpPr>
          <a:xfrm>
            <a:off x="3990205" y="3866740"/>
            <a:ext cx="332587" cy="329962"/>
            <a:chOff x="3133425" y="3955025"/>
            <a:chExt cx="297750" cy="295400"/>
          </a:xfrm>
        </p:grpSpPr>
        <p:sp>
          <p:nvSpPr>
            <p:cNvPr id="8620" name="Google Shape;8620;p4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4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4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45"/>
          <p:cNvGrpSpPr/>
          <p:nvPr/>
        </p:nvGrpSpPr>
        <p:grpSpPr>
          <a:xfrm>
            <a:off x="6081903" y="3048412"/>
            <a:ext cx="330827" cy="332000"/>
            <a:chOff x="4991425" y="3234750"/>
            <a:chExt cx="296175" cy="297225"/>
          </a:xfrm>
        </p:grpSpPr>
        <p:sp>
          <p:nvSpPr>
            <p:cNvPr id="8624" name="Google Shape;8624;p4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4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4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4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4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4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45"/>
          <p:cNvGrpSpPr/>
          <p:nvPr/>
        </p:nvGrpSpPr>
        <p:grpSpPr>
          <a:xfrm>
            <a:off x="6081903" y="3485159"/>
            <a:ext cx="330827" cy="291230"/>
            <a:chOff x="4991425" y="3617150"/>
            <a:chExt cx="296175" cy="260725"/>
          </a:xfrm>
        </p:grpSpPr>
        <p:sp>
          <p:nvSpPr>
            <p:cNvPr id="8631" name="Google Shape;8631;p4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4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4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4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4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4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4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45"/>
          <p:cNvGrpSpPr/>
          <p:nvPr/>
        </p:nvGrpSpPr>
        <p:grpSpPr>
          <a:xfrm>
            <a:off x="6154927" y="3866740"/>
            <a:ext cx="184780" cy="329962"/>
            <a:chOff x="5056800" y="3962900"/>
            <a:chExt cx="165425" cy="295400"/>
          </a:xfrm>
        </p:grpSpPr>
        <p:sp>
          <p:nvSpPr>
            <p:cNvPr id="8639" name="Google Shape;8639;p4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4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4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45"/>
          <p:cNvGrpSpPr/>
          <p:nvPr/>
        </p:nvGrpSpPr>
        <p:grpSpPr>
          <a:xfrm>
            <a:off x="7337415" y="3866754"/>
            <a:ext cx="331693" cy="329934"/>
            <a:chOff x="6168925" y="3936925"/>
            <a:chExt cx="296950" cy="295375"/>
          </a:xfrm>
        </p:grpSpPr>
        <p:sp>
          <p:nvSpPr>
            <p:cNvPr id="8643" name="Google Shape;8643;p4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4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4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4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4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4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45"/>
          <p:cNvGrpSpPr/>
          <p:nvPr/>
        </p:nvGrpSpPr>
        <p:grpSpPr>
          <a:xfrm>
            <a:off x="2310396" y="3049446"/>
            <a:ext cx="329040" cy="329934"/>
            <a:chOff x="1674750" y="3254050"/>
            <a:chExt cx="294575" cy="295375"/>
          </a:xfrm>
        </p:grpSpPr>
        <p:sp>
          <p:nvSpPr>
            <p:cNvPr id="8650" name="Google Shape;8650;p4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4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4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45"/>
          <p:cNvGrpSpPr/>
          <p:nvPr/>
        </p:nvGrpSpPr>
        <p:grpSpPr>
          <a:xfrm>
            <a:off x="2324024" y="3465807"/>
            <a:ext cx="301785" cy="329934"/>
            <a:chOff x="1687350" y="3618725"/>
            <a:chExt cx="270175" cy="295375"/>
          </a:xfrm>
        </p:grpSpPr>
        <p:sp>
          <p:nvSpPr>
            <p:cNvPr id="8654" name="Google Shape;8654;p4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4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4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45"/>
          <p:cNvGrpSpPr/>
          <p:nvPr/>
        </p:nvGrpSpPr>
        <p:grpSpPr>
          <a:xfrm>
            <a:off x="2308623" y="3866754"/>
            <a:ext cx="332587" cy="329934"/>
            <a:chOff x="1672375" y="3982600"/>
            <a:chExt cx="297750" cy="295375"/>
          </a:xfrm>
        </p:grpSpPr>
        <p:sp>
          <p:nvSpPr>
            <p:cNvPr id="8658" name="Google Shape;8658;p4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4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4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45"/>
          <p:cNvGrpSpPr/>
          <p:nvPr/>
        </p:nvGrpSpPr>
        <p:grpSpPr>
          <a:xfrm>
            <a:off x="4411488" y="3048999"/>
            <a:ext cx="330827" cy="330827"/>
            <a:chOff x="3497300" y="3227275"/>
            <a:chExt cx="296175" cy="296175"/>
          </a:xfrm>
        </p:grpSpPr>
        <p:sp>
          <p:nvSpPr>
            <p:cNvPr id="8662" name="Google Shape;8662;p4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4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4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4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4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4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4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4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45"/>
          <p:cNvGrpSpPr/>
          <p:nvPr/>
        </p:nvGrpSpPr>
        <p:grpSpPr>
          <a:xfrm>
            <a:off x="4411934" y="3466687"/>
            <a:ext cx="329934" cy="328175"/>
            <a:chOff x="3497300" y="3591950"/>
            <a:chExt cx="295375" cy="293800"/>
          </a:xfrm>
        </p:grpSpPr>
        <p:sp>
          <p:nvSpPr>
            <p:cNvPr id="8671" name="Google Shape;8671;p4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4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4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4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4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4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4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4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45"/>
          <p:cNvGrpSpPr/>
          <p:nvPr/>
        </p:nvGrpSpPr>
        <p:grpSpPr>
          <a:xfrm>
            <a:off x="4411934" y="3866740"/>
            <a:ext cx="329934" cy="329962"/>
            <a:chOff x="3497300" y="3955025"/>
            <a:chExt cx="295375" cy="295400"/>
          </a:xfrm>
        </p:grpSpPr>
        <p:sp>
          <p:nvSpPr>
            <p:cNvPr id="8680" name="Google Shape;8680;p4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4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4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45"/>
          <p:cNvGrpSpPr/>
          <p:nvPr/>
        </p:nvGrpSpPr>
        <p:grpSpPr>
          <a:xfrm>
            <a:off x="6514173" y="3049683"/>
            <a:ext cx="309716" cy="329459"/>
            <a:chOff x="5364750" y="3235150"/>
            <a:chExt cx="277275" cy="294950"/>
          </a:xfrm>
        </p:grpSpPr>
        <p:sp>
          <p:nvSpPr>
            <p:cNvPr id="8684" name="Google Shape;8684;p4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4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4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4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4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4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4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4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45"/>
          <p:cNvGrpSpPr/>
          <p:nvPr/>
        </p:nvGrpSpPr>
        <p:grpSpPr>
          <a:xfrm>
            <a:off x="6503171" y="3464481"/>
            <a:ext cx="331721" cy="332587"/>
            <a:chOff x="5355300" y="3598250"/>
            <a:chExt cx="296975" cy="297750"/>
          </a:xfrm>
        </p:grpSpPr>
        <p:sp>
          <p:nvSpPr>
            <p:cNvPr id="8693" name="Google Shape;8693;p4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4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4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4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4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4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4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4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1" name="Google Shape;8701;p45"/>
          <p:cNvGrpSpPr/>
          <p:nvPr/>
        </p:nvGrpSpPr>
        <p:grpSpPr>
          <a:xfrm>
            <a:off x="6507136" y="3924810"/>
            <a:ext cx="323790" cy="213822"/>
            <a:chOff x="5358450" y="4015675"/>
            <a:chExt cx="289875" cy="191425"/>
          </a:xfrm>
        </p:grpSpPr>
        <p:sp>
          <p:nvSpPr>
            <p:cNvPr id="8702" name="Google Shape;8702;p4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4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4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4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45"/>
          <p:cNvGrpSpPr/>
          <p:nvPr/>
        </p:nvGrpSpPr>
        <p:grpSpPr>
          <a:xfrm>
            <a:off x="7764616" y="3060629"/>
            <a:ext cx="331721" cy="307566"/>
            <a:chOff x="6543825" y="3202075"/>
            <a:chExt cx="296975" cy="275350"/>
          </a:xfrm>
        </p:grpSpPr>
        <p:sp>
          <p:nvSpPr>
            <p:cNvPr id="8707" name="Google Shape;8707;p4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4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4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4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4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4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4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45"/>
          <p:cNvGrpSpPr/>
          <p:nvPr/>
        </p:nvGrpSpPr>
        <p:grpSpPr>
          <a:xfrm>
            <a:off x="2727312" y="3048999"/>
            <a:ext cx="330827" cy="330827"/>
            <a:chOff x="2037825" y="3254050"/>
            <a:chExt cx="296175" cy="296175"/>
          </a:xfrm>
        </p:grpSpPr>
        <p:sp>
          <p:nvSpPr>
            <p:cNvPr id="8715" name="Google Shape;8715;p4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4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4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4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4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4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45"/>
          <p:cNvGrpSpPr/>
          <p:nvPr/>
        </p:nvGrpSpPr>
        <p:grpSpPr>
          <a:xfrm>
            <a:off x="2725553" y="3465905"/>
            <a:ext cx="334346" cy="329738"/>
            <a:chOff x="2034675" y="3617925"/>
            <a:chExt cx="299325" cy="295200"/>
          </a:xfrm>
        </p:grpSpPr>
        <p:sp>
          <p:nvSpPr>
            <p:cNvPr id="8722" name="Google Shape;8722;p4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4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4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4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4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45"/>
          <p:cNvGrpSpPr/>
          <p:nvPr/>
        </p:nvGrpSpPr>
        <p:grpSpPr>
          <a:xfrm>
            <a:off x="2727312" y="3866754"/>
            <a:ext cx="330827" cy="329934"/>
            <a:chOff x="2037825" y="3981825"/>
            <a:chExt cx="296175" cy="295375"/>
          </a:xfrm>
        </p:grpSpPr>
        <p:sp>
          <p:nvSpPr>
            <p:cNvPr id="8728" name="Google Shape;8728;p4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4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4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45"/>
          <p:cNvGrpSpPr/>
          <p:nvPr/>
        </p:nvGrpSpPr>
        <p:grpSpPr>
          <a:xfrm>
            <a:off x="4823587" y="3079353"/>
            <a:ext cx="330827" cy="270119"/>
            <a:chOff x="3860400" y="3254050"/>
            <a:chExt cx="296175" cy="241825"/>
          </a:xfrm>
        </p:grpSpPr>
        <p:sp>
          <p:nvSpPr>
            <p:cNvPr id="8732" name="Google Shape;8732;p4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4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4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4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4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4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4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45"/>
          <p:cNvGrpSpPr/>
          <p:nvPr/>
        </p:nvGrpSpPr>
        <p:grpSpPr>
          <a:xfrm>
            <a:off x="4823140" y="3465360"/>
            <a:ext cx="331721" cy="330827"/>
            <a:chOff x="3859600" y="3591950"/>
            <a:chExt cx="296975" cy="296175"/>
          </a:xfrm>
        </p:grpSpPr>
        <p:sp>
          <p:nvSpPr>
            <p:cNvPr id="8740" name="Google Shape;8740;p4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4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4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45"/>
          <p:cNvGrpSpPr/>
          <p:nvPr/>
        </p:nvGrpSpPr>
        <p:grpSpPr>
          <a:xfrm>
            <a:off x="4823587" y="3866308"/>
            <a:ext cx="330827" cy="330827"/>
            <a:chOff x="3860400" y="3955025"/>
            <a:chExt cx="296175" cy="296175"/>
          </a:xfrm>
        </p:grpSpPr>
        <p:sp>
          <p:nvSpPr>
            <p:cNvPr id="8744" name="Google Shape;8744;p4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4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4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4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4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45"/>
          <p:cNvGrpSpPr/>
          <p:nvPr/>
        </p:nvGrpSpPr>
        <p:grpSpPr>
          <a:xfrm>
            <a:off x="6916983" y="3049445"/>
            <a:ext cx="336105" cy="329934"/>
            <a:chOff x="5716825" y="3235950"/>
            <a:chExt cx="300900" cy="295375"/>
          </a:xfrm>
        </p:grpSpPr>
        <p:sp>
          <p:nvSpPr>
            <p:cNvPr id="8750" name="Google Shape;8750;p4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4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4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4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45"/>
          <p:cNvGrpSpPr/>
          <p:nvPr/>
        </p:nvGrpSpPr>
        <p:grpSpPr>
          <a:xfrm>
            <a:off x="6929298" y="3475916"/>
            <a:ext cx="311475" cy="309716"/>
            <a:chOff x="5727850" y="3609275"/>
            <a:chExt cx="278850" cy="277275"/>
          </a:xfrm>
        </p:grpSpPr>
        <p:sp>
          <p:nvSpPr>
            <p:cNvPr id="8755" name="Google Shape;8755;p4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4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4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4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4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45"/>
          <p:cNvGrpSpPr/>
          <p:nvPr/>
        </p:nvGrpSpPr>
        <p:grpSpPr>
          <a:xfrm>
            <a:off x="6939868" y="3866754"/>
            <a:ext cx="290336" cy="329934"/>
            <a:chOff x="5736525" y="3963700"/>
            <a:chExt cx="259925" cy="295375"/>
          </a:xfrm>
        </p:grpSpPr>
        <p:sp>
          <p:nvSpPr>
            <p:cNvPr id="8761" name="Google Shape;8761;p4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4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4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4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4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4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4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45"/>
          <p:cNvGrpSpPr/>
          <p:nvPr/>
        </p:nvGrpSpPr>
        <p:grpSpPr>
          <a:xfrm>
            <a:off x="7764616" y="3465360"/>
            <a:ext cx="331721" cy="330827"/>
            <a:chOff x="6553275" y="3604550"/>
            <a:chExt cx="296975" cy="296175"/>
          </a:xfrm>
        </p:grpSpPr>
        <p:sp>
          <p:nvSpPr>
            <p:cNvPr id="8769" name="Google Shape;8769;p4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4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4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4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4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4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E2A47"/>
        </a:solidFill>
      </p:bgPr>
    </p:bg>
    <p:spTree>
      <p:nvGrpSpPr>
        <p:cNvPr id="8778" name="Shape 8778"/>
        <p:cNvGrpSpPr/>
        <p:nvPr/>
      </p:nvGrpSpPr>
      <p:grpSpPr>
        <a:xfrm>
          <a:off x="0" y="0"/>
          <a:ext cx="0" cy="0"/>
          <a:chOff x="0" y="0"/>
          <a:chExt cx="0" cy="0"/>
        </a:xfrm>
      </p:grpSpPr>
      <p:pic>
        <p:nvPicPr>
          <p:cNvPr id="8779" name="Google Shape;8779;p4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141" name="Shape 141"/>
        <p:cNvGrpSpPr/>
        <p:nvPr/>
      </p:nvGrpSpPr>
      <p:grpSpPr>
        <a:xfrm>
          <a:off x="0" y="0"/>
          <a:ext cx="0" cy="0"/>
          <a:chOff x="0" y="0"/>
          <a:chExt cx="0" cy="0"/>
        </a:xfrm>
      </p:grpSpPr>
      <p:sp>
        <p:nvSpPr>
          <p:cNvPr id="142" name="Google Shape;142;p19"/>
          <p:cNvSpPr/>
          <p:nvPr/>
        </p:nvSpPr>
        <p:spPr>
          <a:xfrm>
            <a:off x="0" y="673200"/>
            <a:ext cx="6669600" cy="44703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3" name="Google Shape;143;p19"/>
          <p:cNvPicPr preferRelativeResize="0"/>
          <p:nvPr/>
        </p:nvPicPr>
        <p:blipFill rotWithShape="1">
          <a:blip r:embed="rId3">
            <a:alphaModFix/>
          </a:blip>
          <a:srcRect b="20816" l="0" r="0" t="20810"/>
          <a:stretch/>
        </p:blipFill>
        <p:spPr>
          <a:xfrm>
            <a:off x="0" y="0"/>
            <a:ext cx="5876897" cy="5143424"/>
          </a:xfrm>
          <a:prstGeom prst="rect">
            <a:avLst/>
          </a:prstGeom>
          <a:noFill/>
          <a:ln>
            <a:noFill/>
          </a:ln>
        </p:spPr>
      </p:pic>
      <p:sp>
        <p:nvSpPr>
          <p:cNvPr id="144" name="Google Shape;144;p19"/>
          <p:cNvSpPr/>
          <p:nvPr/>
        </p:nvSpPr>
        <p:spPr>
          <a:xfrm>
            <a:off x="3757850" y="-54450"/>
            <a:ext cx="1628400" cy="4515300"/>
          </a:xfrm>
          <a:prstGeom prst="rect">
            <a:avLst/>
          </a:prstGeom>
          <a:noFill/>
          <a:ln cap="flat" cmpd="sng" w="38100">
            <a:solidFill>
              <a:srgbClr val="FFF5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9"/>
          <p:cNvSpPr txBox="1"/>
          <p:nvPr>
            <p:ph idx="1" type="subTitle"/>
          </p:nvPr>
        </p:nvSpPr>
        <p:spPr>
          <a:xfrm>
            <a:off x="6086775" y="2303100"/>
            <a:ext cx="2224500" cy="53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This</a:t>
            </a:r>
            <a:r>
              <a:rPr lang="es"/>
              <a:t> could be the part of the presentation where you can introduce your project. Keep it short and go straight to the point. Your audience will appreciate that </a:t>
            </a:r>
            <a:endParaRPr/>
          </a:p>
        </p:txBody>
      </p:sp>
      <p:sp>
        <p:nvSpPr>
          <p:cNvPr id="146" name="Google Shape;146;p19"/>
          <p:cNvSpPr txBox="1"/>
          <p:nvPr>
            <p:ph type="ctrTitle"/>
          </p:nvPr>
        </p:nvSpPr>
        <p:spPr>
          <a:xfrm>
            <a:off x="2278690" y="1545450"/>
            <a:ext cx="3093900" cy="2052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solidFill>
                  <a:srgbClr val="FFF566"/>
                </a:solidFill>
              </a:rPr>
              <a:t>ABOUT THE PROJECT</a:t>
            </a:r>
            <a:endParaRPr>
              <a:solidFill>
                <a:srgbClr val="FFF566"/>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50" name="Shape 150"/>
        <p:cNvGrpSpPr/>
        <p:nvPr/>
      </p:nvGrpSpPr>
      <p:grpSpPr>
        <a:xfrm>
          <a:off x="0" y="0"/>
          <a:ext cx="0" cy="0"/>
          <a:chOff x="0" y="0"/>
          <a:chExt cx="0" cy="0"/>
        </a:xfrm>
      </p:grpSpPr>
      <p:sp>
        <p:nvSpPr>
          <p:cNvPr id="151" name="Google Shape;151;p20"/>
          <p:cNvSpPr txBox="1"/>
          <p:nvPr>
            <p:ph idx="1" type="subTitle"/>
          </p:nvPr>
        </p:nvSpPr>
        <p:spPr>
          <a:xfrm flipH="1">
            <a:off x="2861934" y="2817150"/>
            <a:ext cx="4268700" cy="390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—SOMEONE FAMOUS</a:t>
            </a:r>
            <a:endParaRPr/>
          </a:p>
        </p:txBody>
      </p:sp>
      <p:sp>
        <p:nvSpPr>
          <p:cNvPr id="152" name="Google Shape;152;p20"/>
          <p:cNvSpPr txBox="1"/>
          <p:nvPr>
            <p:ph idx="2" type="subTitle"/>
          </p:nvPr>
        </p:nvSpPr>
        <p:spPr>
          <a:xfrm>
            <a:off x="1893550" y="2323100"/>
            <a:ext cx="53568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600"/>
              <a:t>“This is a quote. Words full of wisdom that someone important said and can make the reader get inspired.”</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156" name="Shape 156"/>
        <p:cNvGrpSpPr/>
        <p:nvPr/>
      </p:nvGrpSpPr>
      <p:grpSpPr>
        <a:xfrm>
          <a:off x="0" y="0"/>
          <a:ext cx="0" cy="0"/>
          <a:chOff x="0" y="0"/>
          <a:chExt cx="0" cy="0"/>
        </a:xfrm>
      </p:grpSpPr>
      <p:cxnSp>
        <p:nvCxnSpPr>
          <p:cNvPr id="157" name="Google Shape;157;p21"/>
          <p:cNvCxnSpPr/>
          <p:nvPr/>
        </p:nvCxnSpPr>
        <p:spPr>
          <a:xfrm rot="10800000">
            <a:off x="2608750" y="1395925"/>
            <a:ext cx="5174400" cy="0"/>
          </a:xfrm>
          <a:prstGeom prst="straightConnector1">
            <a:avLst/>
          </a:prstGeom>
          <a:noFill/>
          <a:ln cap="flat" cmpd="sng" w="19050">
            <a:solidFill>
              <a:srgbClr val="434343"/>
            </a:solidFill>
            <a:prstDash val="solid"/>
            <a:round/>
            <a:headEnd len="med" w="med" type="none"/>
            <a:tailEnd len="med" w="med" type="none"/>
          </a:ln>
        </p:spPr>
      </p:cxnSp>
      <p:cxnSp>
        <p:nvCxnSpPr>
          <p:cNvPr id="158" name="Google Shape;158;p21"/>
          <p:cNvCxnSpPr/>
          <p:nvPr/>
        </p:nvCxnSpPr>
        <p:spPr>
          <a:xfrm rot="10800000">
            <a:off x="2608750" y="1904925"/>
            <a:ext cx="5174400" cy="0"/>
          </a:xfrm>
          <a:prstGeom prst="straightConnector1">
            <a:avLst/>
          </a:prstGeom>
          <a:noFill/>
          <a:ln cap="flat" cmpd="sng" w="19050">
            <a:solidFill>
              <a:srgbClr val="434343"/>
            </a:solidFill>
            <a:prstDash val="solid"/>
            <a:round/>
            <a:headEnd len="med" w="med" type="none"/>
            <a:tailEnd len="med" w="med" type="none"/>
          </a:ln>
        </p:spPr>
      </p:cxnSp>
      <p:cxnSp>
        <p:nvCxnSpPr>
          <p:cNvPr id="159" name="Google Shape;159;p21"/>
          <p:cNvCxnSpPr/>
          <p:nvPr/>
        </p:nvCxnSpPr>
        <p:spPr>
          <a:xfrm rot="10800000">
            <a:off x="2608750" y="2413936"/>
            <a:ext cx="5174400" cy="0"/>
          </a:xfrm>
          <a:prstGeom prst="straightConnector1">
            <a:avLst/>
          </a:prstGeom>
          <a:noFill/>
          <a:ln cap="flat" cmpd="sng" w="19050">
            <a:solidFill>
              <a:srgbClr val="434343"/>
            </a:solidFill>
            <a:prstDash val="solid"/>
            <a:round/>
            <a:headEnd len="med" w="med" type="none"/>
            <a:tailEnd len="med" w="med" type="none"/>
          </a:ln>
        </p:spPr>
      </p:cxnSp>
      <p:cxnSp>
        <p:nvCxnSpPr>
          <p:cNvPr id="160" name="Google Shape;160;p21"/>
          <p:cNvCxnSpPr/>
          <p:nvPr/>
        </p:nvCxnSpPr>
        <p:spPr>
          <a:xfrm rot="10800000">
            <a:off x="2608750" y="2913850"/>
            <a:ext cx="5174400" cy="0"/>
          </a:xfrm>
          <a:prstGeom prst="straightConnector1">
            <a:avLst/>
          </a:prstGeom>
          <a:noFill/>
          <a:ln cap="flat" cmpd="sng" w="19050">
            <a:solidFill>
              <a:srgbClr val="434343"/>
            </a:solidFill>
            <a:prstDash val="solid"/>
            <a:round/>
            <a:headEnd len="med" w="med" type="none"/>
            <a:tailEnd len="med" w="med" type="none"/>
          </a:ln>
        </p:spPr>
      </p:cxnSp>
      <p:cxnSp>
        <p:nvCxnSpPr>
          <p:cNvPr id="161" name="Google Shape;161;p21"/>
          <p:cNvCxnSpPr/>
          <p:nvPr/>
        </p:nvCxnSpPr>
        <p:spPr>
          <a:xfrm rot="10800000">
            <a:off x="2608750" y="3431950"/>
            <a:ext cx="5174400" cy="0"/>
          </a:xfrm>
          <a:prstGeom prst="straightConnector1">
            <a:avLst/>
          </a:prstGeom>
          <a:noFill/>
          <a:ln cap="flat" cmpd="sng" w="19050">
            <a:solidFill>
              <a:srgbClr val="434343"/>
            </a:solidFill>
            <a:prstDash val="solid"/>
            <a:round/>
            <a:headEnd len="med" w="med" type="none"/>
            <a:tailEnd len="med" w="med" type="none"/>
          </a:ln>
        </p:spPr>
      </p:cxnSp>
      <p:cxnSp>
        <p:nvCxnSpPr>
          <p:cNvPr id="162" name="Google Shape;162;p21"/>
          <p:cNvCxnSpPr/>
          <p:nvPr/>
        </p:nvCxnSpPr>
        <p:spPr>
          <a:xfrm rot="10800000">
            <a:off x="2608750" y="3931175"/>
            <a:ext cx="5174400" cy="0"/>
          </a:xfrm>
          <a:prstGeom prst="straightConnector1">
            <a:avLst/>
          </a:prstGeom>
          <a:noFill/>
          <a:ln cap="flat" cmpd="sng" w="19050">
            <a:solidFill>
              <a:srgbClr val="434343"/>
            </a:solidFill>
            <a:prstDash val="solid"/>
            <a:round/>
            <a:headEnd len="med" w="med" type="none"/>
            <a:tailEnd len="med" w="med" type="none"/>
          </a:ln>
        </p:spPr>
      </p:cxnSp>
      <p:sp>
        <p:nvSpPr>
          <p:cNvPr id="163" name="Google Shape;163;p21"/>
          <p:cNvSpPr txBox="1"/>
          <p:nvPr>
            <p:ph idx="4294967295" type="subTitle"/>
          </p:nvPr>
        </p:nvSpPr>
        <p:spPr>
          <a:xfrm flipH="1">
            <a:off x="2607359" y="728202"/>
            <a:ext cx="730800" cy="279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1100">
                <a:solidFill>
                  <a:srgbClr val="434343"/>
                </a:solidFill>
                <a:latin typeface="Anton"/>
                <a:ea typeface="Anton"/>
                <a:cs typeface="Anton"/>
                <a:sym typeface="Anton"/>
              </a:rPr>
              <a:t>JANUARY</a:t>
            </a:r>
            <a:endParaRPr sz="1100">
              <a:solidFill>
                <a:srgbClr val="434343"/>
              </a:solidFill>
              <a:latin typeface="Anton"/>
              <a:ea typeface="Anton"/>
              <a:cs typeface="Anton"/>
              <a:sym typeface="Anton"/>
            </a:endParaRPr>
          </a:p>
        </p:txBody>
      </p:sp>
      <p:sp>
        <p:nvSpPr>
          <p:cNvPr id="164" name="Google Shape;164;p21"/>
          <p:cNvSpPr txBox="1"/>
          <p:nvPr>
            <p:ph idx="4294967295" type="subTitle"/>
          </p:nvPr>
        </p:nvSpPr>
        <p:spPr>
          <a:xfrm flipH="1">
            <a:off x="3451003" y="728202"/>
            <a:ext cx="730800" cy="279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1100">
                <a:solidFill>
                  <a:srgbClr val="434343"/>
                </a:solidFill>
                <a:latin typeface="Anton"/>
                <a:ea typeface="Anton"/>
                <a:cs typeface="Anton"/>
                <a:sym typeface="Anton"/>
              </a:rPr>
              <a:t>FEBRUARY</a:t>
            </a:r>
            <a:endParaRPr sz="1100">
              <a:solidFill>
                <a:srgbClr val="434343"/>
              </a:solidFill>
              <a:latin typeface="Anton"/>
              <a:ea typeface="Anton"/>
              <a:cs typeface="Anton"/>
              <a:sym typeface="Anton"/>
            </a:endParaRPr>
          </a:p>
        </p:txBody>
      </p:sp>
      <p:sp>
        <p:nvSpPr>
          <p:cNvPr id="165" name="Google Shape;165;p21"/>
          <p:cNvSpPr txBox="1"/>
          <p:nvPr>
            <p:ph idx="4294967295" type="subTitle"/>
          </p:nvPr>
        </p:nvSpPr>
        <p:spPr>
          <a:xfrm flipH="1">
            <a:off x="4352403" y="728202"/>
            <a:ext cx="730800" cy="279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1100">
                <a:solidFill>
                  <a:srgbClr val="434343"/>
                </a:solidFill>
                <a:latin typeface="Anton"/>
                <a:ea typeface="Anton"/>
                <a:cs typeface="Anton"/>
                <a:sym typeface="Anton"/>
              </a:rPr>
              <a:t>MARCH</a:t>
            </a:r>
            <a:endParaRPr sz="1100">
              <a:solidFill>
                <a:srgbClr val="434343"/>
              </a:solidFill>
              <a:latin typeface="Anton"/>
              <a:ea typeface="Anton"/>
              <a:cs typeface="Anton"/>
              <a:sym typeface="Anton"/>
            </a:endParaRPr>
          </a:p>
        </p:txBody>
      </p:sp>
      <p:sp>
        <p:nvSpPr>
          <p:cNvPr id="166" name="Google Shape;166;p21"/>
          <p:cNvSpPr txBox="1"/>
          <p:nvPr>
            <p:ph idx="4294967295" type="subTitle"/>
          </p:nvPr>
        </p:nvSpPr>
        <p:spPr>
          <a:xfrm flipH="1">
            <a:off x="5214452" y="728202"/>
            <a:ext cx="730800" cy="279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1100">
                <a:solidFill>
                  <a:srgbClr val="434343"/>
                </a:solidFill>
                <a:latin typeface="Anton"/>
                <a:ea typeface="Anton"/>
                <a:cs typeface="Anton"/>
                <a:sym typeface="Anton"/>
              </a:rPr>
              <a:t>APRIL</a:t>
            </a:r>
            <a:endParaRPr sz="1100">
              <a:solidFill>
                <a:srgbClr val="434343"/>
              </a:solidFill>
              <a:latin typeface="Anton"/>
              <a:ea typeface="Anton"/>
              <a:cs typeface="Anton"/>
              <a:sym typeface="Anton"/>
            </a:endParaRPr>
          </a:p>
        </p:txBody>
      </p:sp>
      <p:sp>
        <p:nvSpPr>
          <p:cNvPr id="167" name="Google Shape;167;p21"/>
          <p:cNvSpPr txBox="1"/>
          <p:nvPr>
            <p:ph idx="4294967295" type="subTitle"/>
          </p:nvPr>
        </p:nvSpPr>
        <p:spPr>
          <a:xfrm flipH="1">
            <a:off x="6034459" y="728202"/>
            <a:ext cx="730800" cy="279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1100">
                <a:solidFill>
                  <a:srgbClr val="434343"/>
                </a:solidFill>
                <a:latin typeface="Anton"/>
                <a:ea typeface="Anton"/>
                <a:cs typeface="Anton"/>
                <a:sym typeface="Anton"/>
              </a:rPr>
              <a:t>MAY</a:t>
            </a:r>
            <a:endParaRPr sz="1100">
              <a:solidFill>
                <a:srgbClr val="434343"/>
              </a:solidFill>
              <a:latin typeface="Anton"/>
              <a:ea typeface="Anton"/>
              <a:cs typeface="Anton"/>
              <a:sym typeface="Anton"/>
            </a:endParaRPr>
          </a:p>
        </p:txBody>
      </p:sp>
      <p:sp>
        <p:nvSpPr>
          <p:cNvPr id="168" name="Google Shape;168;p21"/>
          <p:cNvSpPr txBox="1"/>
          <p:nvPr>
            <p:ph idx="4294967295" type="subTitle"/>
          </p:nvPr>
        </p:nvSpPr>
        <p:spPr>
          <a:xfrm flipH="1">
            <a:off x="6944204" y="728202"/>
            <a:ext cx="730800" cy="279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1100">
                <a:solidFill>
                  <a:srgbClr val="434343"/>
                </a:solidFill>
                <a:latin typeface="Anton"/>
                <a:ea typeface="Anton"/>
                <a:cs typeface="Anton"/>
                <a:sym typeface="Anton"/>
              </a:rPr>
              <a:t>JUNE</a:t>
            </a:r>
            <a:endParaRPr sz="1100">
              <a:solidFill>
                <a:srgbClr val="434343"/>
              </a:solidFill>
              <a:latin typeface="Anton"/>
              <a:ea typeface="Anton"/>
              <a:cs typeface="Anton"/>
              <a:sym typeface="Anton"/>
            </a:endParaRPr>
          </a:p>
        </p:txBody>
      </p:sp>
      <p:sp>
        <p:nvSpPr>
          <p:cNvPr id="169" name="Google Shape;169;p21"/>
          <p:cNvSpPr/>
          <p:nvPr/>
        </p:nvSpPr>
        <p:spPr>
          <a:xfrm>
            <a:off x="206400" y="628200"/>
            <a:ext cx="946800" cy="45153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txBox="1"/>
          <p:nvPr>
            <p:ph type="ctrTitle"/>
          </p:nvPr>
        </p:nvSpPr>
        <p:spPr>
          <a:xfrm>
            <a:off x="541050" y="2143950"/>
            <a:ext cx="1506600" cy="8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rgbClr val="434343"/>
                </a:solidFill>
              </a:rPr>
              <a:t>PROJECT SCHEDULE</a:t>
            </a:r>
            <a:endParaRPr>
              <a:solidFill>
                <a:srgbClr val="434343"/>
              </a:solidFill>
            </a:endParaRPr>
          </a:p>
        </p:txBody>
      </p:sp>
      <p:cxnSp>
        <p:nvCxnSpPr>
          <p:cNvPr id="171" name="Google Shape;171;p21"/>
          <p:cNvCxnSpPr/>
          <p:nvPr/>
        </p:nvCxnSpPr>
        <p:spPr>
          <a:xfrm>
            <a:off x="7783150" y="826575"/>
            <a:ext cx="0" cy="4330500"/>
          </a:xfrm>
          <a:prstGeom prst="straightConnector1">
            <a:avLst/>
          </a:prstGeom>
          <a:noFill/>
          <a:ln cap="flat" cmpd="sng" w="19050">
            <a:solidFill>
              <a:srgbClr val="434343"/>
            </a:solidFill>
            <a:prstDash val="solid"/>
            <a:round/>
            <a:headEnd len="med" w="med" type="none"/>
            <a:tailEnd len="med" w="med" type="none"/>
          </a:ln>
        </p:spPr>
      </p:cxnSp>
      <p:sp>
        <p:nvSpPr>
          <p:cNvPr id="172" name="Google Shape;172;p21"/>
          <p:cNvSpPr/>
          <p:nvPr/>
        </p:nvSpPr>
        <p:spPr>
          <a:xfrm>
            <a:off x="2597009" y="1341975"/>
            <a:ext cx="751500" cy="1107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a:off x="2606976" y="1848747"/>
            <a:ext cx="728100" cy="1107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4280628" y="2354038"/>
            <a:ext cx="846300" cy="1107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2597009" y="1848749"/>
            <a:ext cx="751500" cy="1107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3393253" y="2355524"/>
            <a:ext cx="846300" cy="1107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3388266" y="1343625"/>
            <a:ext cx="846300" cy="1107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5163554" y="2862275"/>
            <a:ext cx="846300" cy="1107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1"/>
          <p:cNvSpPr/>
          <p:nvPr/>
        </p:nvSpPr>
        <p:spPr>
          <a:xfrm>
            <a:off x="6048804" y="2862275"/>
            <a:ext cx="846300" cy="1107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p:nvPr/>
        </p:nvSpPr>
        <p:spPr>
          <a:xfrm>
            <a:off x="6928230" y="2862275"/>
            <a:ext cx="846300" cy="1107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5163554" y="3369049"/>
            <a:ext cx="846300" cy="1107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6048804" y="3875824"/>
            <a:ext cx="846300" cy="1107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6928230" y="3875824"/>
            <a:ext cx="846300" cy="1107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txBox="1"/>
          <p:nvPr/>
        </p:nvSpPr>
        <p:spPr>
          <a:xfrm>
            <a:off x="4063349" y="1461913"/>
            <a:ext cx="1308900" cy="2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434343"/>
                </a:solidFill>
                <a:latin typeface="Abel"/>
                <a:ea typeface="Abel"/>
                <a:cs typeface="Abel"/>
                <a:sym typeface="Abel"/>
              </a:rPr>
              <a:t>Jan. 1 - Mar. 31</a:t>
            </a:r>
            <a:endParaRPr sz="1000">
              <a:solidFill>
                <a:srgbClr val="434343"/>
              </a:solidFill>
              <a:latin typeface="Abel"/>
              <a:ea typeface="Abel"/>
              <a:cs typeface="Abel"/>
              <a:sym typeface="Abel"/>
            </a:endParaRPr>
          </a:p>
        </p:txBody>
      </p:sp>
      <p:sp>
        <p:nvSpPr>
          <p:cNvPr id="185" name="Google Shape;185;p21"/>
          <p:cNvSpPr txBox="1"/>
          <p:nvPr/>
        </p:nvSpPr>
        <p:spPr>
          <a:xfrm>
            <a:off x="6325585" y="2995488"/>
            <a:ext cx="1308900" cy="24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1000">
                <a:solidFill>
                  <a:srgbClr val="434343"/>
                </a:solidFill>
                <a:latin typeface="Abel"/>
                <a:ea typeface="Abel"/>
                <a:cs typeface="Abel"/>
                <a:sym typeface="Abel"/>
              </a:rPr>
              <a:t>Apr. 1 - June 30</a:t>
            </a:r>
            <a:endParaRPr sz="1000">
              <a:solidFill>
                <a:srgbClr val="434343"/>
              </a:solidFill>
              <a:latin typeface="Abel"/>
              <a:ea typeface="Abel"/>
              <a:cs typeface="Abel"/>
              <a:sym typeface="Abel"/>
            </a:endParaRPr>
          </a:p>
        </p:txBody>
      </p:sp>
      <p:sp>
        <p:nvSpPr>
          <p:cNvPr id="186" name="Google Shape;186;p21"/>
          <p:cNvSpPr txBox="1"/>
          <p:nvPr/>
        </p:nvSpPr>
        <p:spPr>
          <a:xfrm>
            <a:off x="2353707" y="1968663"/>
            <a:ext cx="1238100" cy="2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434343"/>
                </a:solidFill>
                <a:latin typeface="Abel"/>
                <a:ea typeface="Abel"/>
                <a:cs typeface="Abel"/>
                <a:sym typeface="Abel"/>
              </a:rPr>
              <a:t>Jan. 1 - Jan. 31</a:t>
            </a:r>
            <a:endParaRPr sz="1000">
              <a:solidFill>
                <a:srgbClr val="434343"/>
              </a:solidFill>
              <a:latin typeface="Abel"/>
              <a:ea typeface="Abel"/>
              <a:cs typeface="Abel"/>
              <a:sym typeface="Abel"/>
            </a:endParaRPr>
          </a:p>
        </p:txBody>
      </p:sp>
      <p:sp>
        <p:nvSpPr>
          <p:cNvPr id="187" name="Google Shape;187;p21"/>
          <p:cNvSpPr txBox="1"/>
          <p:nvPr/>
        </p:nvSpPr>
        <p:spPr>
          <a:xfrm>
            <a:off x="4098755" y="2488713"/>
            <a:ext cx="1238100" cy="2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434343"/>
                </a:solidFill>
                <a:latin typeface="Abel"/>
                <a:ea typeface="Abel"/>
                <a:cs typeface="Abel"/>
                <a:sym typeface="Abel"/>
              </a:rPr>
              <a:t>Feb. 1 - Mar. 31</a:t>
            </a:r>
            <a:endParaRPr sz="1000">
              <a:solidFill>
                <a:srgbClr val="434343"/>
              </a:solidFill>
              <a:latin typeface="Abel"/>
              <a:ea typeface="Abel"/>
              <a:cs typeface="Abel"/>
              <a:sym typeface="Abel"/>
            </a:endParaRPr>
          </a:p>
        </p:txBody>
      </p:sp>
      <p:sp>
        <p:nvSpPr>
          <p:cNvPr id="188" name="Google Shape;188;p21"/>
          <p:cNvSpPr txBox="1"/>
          <p:nvPr/>
        </p:nvSpPr>
        <p:spPr>
          <a:xfrm>
            <a:off x="5054653" y="3502263"/>
            <a:ext cx="1064100" cy="24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1000">
                <a:solidFill>
                  <a:srgbClr val="434343"/>
                </a:solidFill>
                <a:latin typeface="Abel"/>
                <a:ea typeface="Abel"/>
                <a:cs typeface="Abel"/>
                <a:sym typeface="Abel"/>
              </a:rPr>
              <a:t>Apr. 1 - Apr. 30</a:t>
            </a:r>
            <a:endParaRPr sz="1000">
              <a:solidFill>
                <a:srgbClr val="434343"/>
              </a:solidFill>
              <a:latin typeface="Abel"/>
              <a:ea typeface="Abel"/>
              <a:cs typeface="Abel"/>
              <a:sym typeface="Abel"/>
            </a:endParaRPr>
          </a:p>
        </p:txBody>
      </p:sp>
      <p:sp>
        <p:nvSpPr>
          <p:cNvPr id="189" name="Google Shape;189;p21"/>
          <p:cNvSpPr txBox="1"/>
          <p:nvPr/>
        </p:nvSpPr>
        <p:spPr>
          <a:xfrm flipH="1">
            <a:off x="1798476" y="1229653"/>
            <a:ext cx="808500" cy="27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1200">
                <a:solidFill>
                  <a:srgbClr val="434343"/>
                </a:solidFill>
                <a:latin typeface="Anton"/>
                <a:ea typeface="Anton"/>
                <a:cs typeface="Anton"/>
                <a:sym typeface="Anton"/>
              </a:rPr>
              <a:t>PHASE 1</a:t>
            </a:r>
            <a:endParaRPr sz="1200">
              <a:solidFill>
                <a:srgbClr val="434343"/>
              </a:solidFill>
              <a:latin typeface="Anton"/>
              <a:ea typeface="Anton"/>
              <a:cs typeface="Anton"/>
              <a:sym typeface="Anton"/>
            </a:endParaRPr>
          </a:p>
        </p:txBody>
      </p:sp>
      <p:sp>
        <p:nvSpPr>
          <p:cNvPr id="190" name="Google Shape;190;p21"/>
          <p:cNvSpPr txBox="1"/>
          <p:nvPr/>
        </p:nvSpPr>
        <p:spPr>
          <a:xfrm flipH="1">
            <a:off x="1923576" y="2749959"/>
            <a:ext cx="683400" cy="27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1200">
                <a:solidFill>
                  <a:srgbClr val="434343"/>
                </a:solidFill>
                <a:latin typeface="Anton"/>
                <a:ea typeface="Anton"/>
                <a:cs typeface="Anton"/>
                <a:sym typeface="Anton"/>
              </a:rPr>
              <a:t>PHASE 2</a:t>
            </a:r>
            <a:endParaRPr sz="1200">
              <a:solidFill>
                <a:srgbClr val="434343"/>
              </a:solidFill>
              <a:latin typeface="Anton"/>
              <a:ea typeface="Anton"/>
              <a:cs typeface="Anton"/>
              <a:sym typeface="Anton"/>
            </a:endParaRPr>
          </a:p>
        </p:txBody>
      </p:sp>
      <p:sp>
        <p:nvSpPr>
          <p:cNvPr id="191" name="Google Shape;191;p21"/>
          <p:cNvSpPr txBox="1"/>
          <p:nvPr/>
        </p:nvSpPr>
        <p:spPr>
          <a:xfrm flipH="1">
            <a:off x="1923576" y="1736422"/>
            <a:ext cx="683400" cy="277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1100">
                <a:solidFill>
                  <a:srgbClr val="434343"/>
                </a:solidFill>
                <a:latin typeface="Abel"/>
                <a:ea typeface="Abel"/>
                <a:cs typeface="Abel"/>
                <a:sym typeface="Abel"/>
              </a:rPr>
              <a:t>Task 1</a:t>
            </a:r>
            <a:endParaRPr sz="1100">
              <a:solidFill>
                <a:srgbClr val="434343"/>
              </a:solidFill>
              <a:latin typeface="Abel"/>
              <a:ea typeface="Abel"/>
              <a:cs typeface="Abel"/>
              <a:sym typeface="Abel"/>
            </a:endParaRPr>
          </a:p>
        </p:txBody>
      </p:sp>
      <p:sp>
        <p:nvSpPr>
          <p:cNvPr id="192" name="Google Shape;192;p21"/>
          <p:cNvSpPr txBox="1"/>
          <p:nvPr/>
        </p:nvSpPr>
        <p:spPr>
          <a:xfrm flipH="1">
            <a:off x="1923576" y="2243190"/>
            <a:ext cx="683400" cy="277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1100">
                <a:solidFill>
                  <a:srgbClr val="434343"/>
                </a:solidFill>
                <a:latin typeface="Abel"/>
                <a:ea typeface="Abel"/>
                <a:cs typeface="Abel"/>
                <a:sym typeface="Abel"/>
              </a:rPr>
              <a:t>Task 2</a:t>
            </a:r>
            <a:endParaRPr sz="1100">
              <a:solidFill>
                <a:srgbClr val="434343"/>
              </a:solidFill>
              <a:latin typeface="Abel"/>
              <a:ea typeface="Abel"/>
              <a:cs typeface="Abel"/>
              <a:sym typeface="Abel"/>
            </a:endParaRPr>
          </a:p>
        </p:txBody>
      </p:sp>
      <p:sp>
        <p:nvSpPr>
          <p:cNvPr id="193" name="Google Shape;193;p21"/>
          <p:cNvSpPr txBox="1"/>
          <p:nvPr/>
        </p:nvSpPr>
        <p:spPr>
          <a:xfrm flipH="1">
            <a:off x="1923576" y="3256727"/>
            <a:ext cx="683400" cy="277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1100">
                <a:solidFill>
                  <a:srgbClr val="434343"/>
                </a:solidFill>
                <a:latin typeface="Abel"/>
                <a:ea typeface="Abel"/>
                <a:cs typeface="Abel"/>
                <a:sym typeface="Abel"/>
              </a:rPr>
              <a:t>Task 1</a:t>
            </a:r>
            <a:endParaRPr sz="1100">
              <a:solidFill>
                <a:srgbClr val="434343"/>
              </a:solidFill>
              <a:latin typeface="Abel"/>
              <a:ea typeface="Abel"/>
              <a:cs typeface="Abel"/>
              <a:sym typeface="Abel"/>
            </a:endParaRPr>
          </a:p>
        </p:txBody>
      </p:sp>
      <p:sp>
        <p:nvSpPr>
          <p:cNvPr id="194" name="Google Shape;194;p21"/>
          <p:cNvSpPr txBox="1"/>
          <p:nvPr/>
        </p:nvSpPr>
        <p:spPr>
          <a:xfrm flipH="1">
            <a:off x="1923576" y="3763495"/>
            <a:ext cx="683400" cy="277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1100">
                <a:solidFill>
                  <a:srgbClr val="434343"/>
                </a:solidFill>
                <a:latin typeface="Abel"/>
                <a:ea typeface="Abel"/>
                <a:cs typeface="Abel"/>
                <a:sym typeface="Abel"/>
              </a:rPr>
              <a:t>Task 2</a:t>
            </a:r>
            <a:endParaRPr sz="1100">
              <a:solidFill>
                <a:srgbClr val="434343"/>
              </a:solidFill>
              <a:latin typeface="Abel"/>
              <a:ea typeface="Abel"/>
              <a:cs typeface="Abel"/>
              <a:sym typeface="Abel"/>
            </a:endParaRPr>
          </a:p>
        </p:txBody>
      </p:sp>
      <p:sp>
        <p:nvSpPr>
          <p:cNvPr id="195" name="Google Shape;195;p21"/>
          <p:cNvSpPr txBox="1"/>
          <p:nvPr/>
        </p:nvSpPr>
        <p:spPr>
          <a:xfrm>
            <a:off x="6425111" y="3983325"/>
            <a:ext cx="1193400" cy="24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1000">
                <a:solidFill>
                  <a:srgbClr val="434343"/>
                </a:solidFill>
                <a:latin typeface="Abel"/>
                <a:ea typeface="Abel"/>
                <a:cs typeface="Abel"/>
                <a:sym typeface="Abel"/>
              </a:rPr>
              <a:t>May</a:t>
            </a:r>
            <a:r>
              <a:rPr lang="es" sz="1000">
                <a:solidFill>
                  <a:srgbClr val="434343"/>
                </a:solidFill>
                <a:latin typeface="Abel"/>
                <a:ea typeface="Abel"/>
                <a:cs typeface="Abel"/>
                <a:sym typeface="Abel"/>
              </a:rPr>
              <a:t> 1 - June 30</a:t>
            </a:r>
            <a:endParaRPr sz="1000">
              <a:solidFill>
                <a:srgbClr val="434343"/>
              </a:solidFill>
              <a:latin typeface="Abel"/>
              <a:ea typeface="Abel"/>
              <a:cs typeface="Abel"/>
              <a:sym typeface="Abel"/>
            </a:endParaRPr>
          </a:p>
        </p:txBody>
      </p:sp>
      <p:sp>
        <p:nvSpPr>
          <p:cNvPr id="196" name="Google Shape;196;p21"/>
          <p:cNvSpPr/>
          <p:nvPr/>
        </p:nvSpPr>
        <p:spPr>
          <a:xfrm>
            <a:off x="4274353" y="1343625"/>
            <a:ext cx="846300" cy="1107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200" name="Shape 200"/>
        <p:cNvGrpSpPr/>
        <p:nvPr/>
      </p:nvGrpSpPr>
      <p:grpSpPr>
        <a:xfrm>
          <a:off x="0" y="0"/>
          <a:ext cx="0" cy="0"/>
          <a:chOff x="0" y="0"/>
          <a:chExt cx="0" cy="0"/>
        </a:xfrm>
      </p:grpSpPr>
      <p:cxnSp>
        <p:nvCxnSpPr>
          <p:cNvPr id="201" name="Google Shape;201;p22"/>
          <p:cNvCxnSpPr/>
          <p:nvPr/>
        </p:nvCxnSpPr>
        <p:spPr>
          <a:xfrm>
            <a:off x="3677914" y="3621768"/>
            <a:ext cx="4109400" cy="0"/>
          </a:xfrm>
          <a:prstGeom prst="straightConnector1">
            <a:avLst/>
          </a:prstGeom>
          <a:noFill/>
          <a:ln cap="flat" cmpd="sng" w="19050">
            <a:solidFill>
              <a:schemeClr val="dk2"/>
            </a:solidFill>
            <a:prstDash val="solid"/>
            <a:round/>
            <a:headEnd len="med" w="med" type="none"/>
            <a:tailEnd len="med" w="med" type="none"/>
          </a:ln>
        </p:spPr>
      </p:cxnSp>
      <p:cxnSp>
        <p:nvCxnSpPr>
          <p:cNvPr id="202" name="Google Shape;202;p22"/>
          <p:cNvCxnSpPr/>
          <p:nvPr/>
        </p:nvCxnSpPr>
        <p:spPr>
          <a:xfrm>
            <a:off x="3677914" y="3098619"/>
            <a:ext cx="4109400" cy="0"/>
          </a:xfrm>
          <a:prstGeom prst="straightConnector1">
            <a:avLst/>
          </a:prstGeom>
          <a:noFill/>
          <a:ln cap="flat" cmpd="sng" w="19050">
            <a:solidFill>
              <a:schemeClr val="dk2"/>
            </a:solidFill>
            <a:prstDash val="solid"/>
            <a:round/>
            <a:headEnd len="med" w="med" type="none"/>
            <a:tailEnd len="med" w="med" type="none"/>
          </a:ln>
        </p:spPr>
      </p:cxnSp>
      <p:cxnSp>
        <p:nvCxnSpPr>
          <p:cNvPr id="203" name="Google Shape;203;p22"/>
          <p:cNvCxnSpPr/>
          <p:nvPr/>
        </p:nvCxnSpPr>
        <p:spPr>
          <a:xfrm>
            <a:off x="3680089" y="2583568"/>
            <a:ext cx="4109400" cy="0"/>
          </a:xfrm>
          <a:prstGeom prst="straightConnector1">
            <a:avLst/>
          </a:prstGeom>
          <a:noFill/>
          <a:ln cap="flat" cmpd="sng" w="19050">
            <a:solidFill>
              <a:schemeClr val="dk2"/>
            </a:solidFill>
            <a:prstDash val="solid"/>
            <a:round/>
            <a:headEnd len="med" w="med" type="none"/>
            <a:tailEnd len="med" w="med" type="none"/>
          </a:ln>
        </p:spPr>
      </p:cxnSp>
      <p:cxnSp>
        <p:nvCxnSpPr>
          <p:cNvPr id="204" name="Google Shape;204;p22"/>
          <p:cNvCxnSpPr/>
          <p:nvPr/>
        </p:nvCxnSpPr>
        <p:spPr>
          <a:xfrm>
            <a:off x="3680105" y="2055062"/>
            <a:ext cx="4109400" cy="0"/>
          </a:xfrm>
          <a:prstGeom prst="straightConnector1">
            <a:avLst/>
          </a:prstGeom>
          <a:noFill/>
          <a:ln cap="flat" cmpd="sng" w="19050">
            <a:solidFill>
              <a:schemeClr val="dk2"/>
            </a:solidFill>
            <a:prstDash val="solid"/>
            <a:round/>
            <a:headEnd len="med" w="med" type="none"/>
            <a:tailEnd len="med" w="med" type="none"/>
          </a:ln>
        </p:spPr>
      </p:cxnSp>
      <p:cxnSp>
        <p:nvCxnSpPr>
          <p:cNvPr id="205" name="Google Shape;205;p22"/>
          <p:cNvCxnSpPr/>
          <p:nvPr/>
        </p:nvCxnSpPr>
        <p:spPr>
          <a:xfrm>
            <a:off x="3677914" y="1536427"/>
            <a:ext cx="4109400" cy="0"/>
          </a:xfrm>
          <a:prstGeom prst="straightConnector1">
            <a:avLst/>
          </a:prstGeom>
          <a:noFill/>
          <a:ln cap="flat" cmpd="sng" w="19050">
            <a:solidFill>
              <a:schemeClr val="dk2"/>
            </a:solidFill>
            <a:prstDash val="solid"/>
            <a:round/>
            <a:headEnd len="med" w="med" type="none"/>
            <a:tailEnd len="med" w="med" type="none"/>
          </a:ln>
        </p:spPr>
      </p:cxnSp>
      <p:sp>
        <p:nvSpPr>
          <p:cNvPr id="206" name="Google Shape;206;p22"/>
          <p:cNvSpPr/>
          <p:nvPr/>
        </p:nvSpPr>
        <p:spPr>
          <a:xfrm>
            <a:off x="3413650" y="3502455"/>
            <a:ext cx="980100" cy="2412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2"/>
          <p:cNvSpPr/>
          <p:nvPr/>
        </p:nvSpPr>
        <p:spPr>
          <a:xfrm>
            <a:off x="3413650" y="2982080"/>
            <a:ext cx="980100" cy="2412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3413650" y="2456242"/>
            <a:ext cx="980100" cy="2412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p:nvPr/>
        </p:nvSpPr>
        <p:spPr>
          <a:xfrm>
            <a:off x="3413650" y="1939392"/>
            <a:ext cx="980100" cy="2412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2"/>
          <p:cNvSpPr/>
          <p:nvPr/>
        </p:nvSpPr>
        <p:spPr>
          <a:xfrm>
            <a:off x="3413650" y="1415141"/>
            <a:ext cx="980100" cy="2412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1" name="Google Shape;211;p22"/>
          <p:cNvCxnSpPr/>
          <p:nvPr/>
        </p:nvCxnSpPr>
        <p:spPr>
          <a:xfrm>
            <a:off x="5379113" y="1104803"/>
            <a:ext cx="0" cy="3017400"/>
          </a:xfrm>
          <a:prstGeom prst="straightConnector1">
            <a:avLst/>
          </a:prstGeom>
          <a:noFill/>
          <a:ln cap="flat" cmpd="sng" w="19050">
            <a:solidFill>
              <a:srgbClr val="434343"/>
            </a:solidFill>
            <a:prstDash val="solid"/>
            <a:round/>
            <a:headEnd len="med" w="med" type="none"/>
            <a:tailEnd len="med" w="med" type="none"/>
          </a:ln>
        </p:spPr>
      </p:cxnSp>
      <p:cxnSp>
        <p:nvCxnSpPr>
          <p:cNvPr id="212" name="Google Shape;212;p22"/>
          <p:cNvCxnSpPr/>
          <p:nvPr/>
        </p:nvCxnSpPr>
        <p:spPr>
          <a:xfrm>
            <a:off x="6795413" y="1104803"/>
            <a:ext cx="0" cy="3017400"/>
          </a:xfrm>
          <a:prstGeom prst="straightConnector1">
            <a:avLst/>
          </a:prstGeom>
          <a:noFill/>
          <a:ln cap="flat" cmpd="sng" w="19050">
            <a:solidFill>
              <a:srgbClr val="434343"/>
            </a:solidFill>
            <a:prstDash val="solid"/>
            <a:round/>
            <a:headEnd len="med" w="med" type="none"/>
            <a:tailEnd len="med" w="med" type="none"/>
          </a:ln>
        </p:spPr>
      </p:cxnSp>
      <p:sp>
        <p:nvSpPr>
          <p:cNvPr id="213" name="Google Shape;213;p22"/>
          <p:cNvSpPr/>
          <p:nvPr/>
        </p:nvSpPr>
        <p:spPr>
          <a:xfrm>
            <a:off x="206400" y="0"/>
            <a:ext cx="946800" cy="51435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2"/>
          <p:cNvSpPr txBox="1"/>
          <p:nvPr>
            <p:ph type="ctrTitle"/>
          </p:nvPr>
        </p:nvSpPr>
        <p:spPr>
          <a:xfrm>
            <a:off x="541050" y="2143950"/>
            <a:ext cx="4132500" cy="8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rgbClr val="434343"/>
                </a:solidFill>
              </a:rPr>
              <a:t>CHECKLIST</a:t>
            </a:r>
            <a:endParaRPr>
              <a:solidFill>
                <a:srgbClr val="434343"/>
              </a:solidFill>
            </a:endParaRPr>
          </a:p>
        </p:txBody>
      </p:sp>
      <p:sp>
        <p:nvSpPr>
          <p:cNvPr id="215" name="Google Shape;215;p22"/>
          <p:cNvSpPr txBox="1"/>
          <p:nvPr>
            <p:ph idx="4294967295" type="subTitle"/>
          </p:nvPr>
        </p:nvSpPr>
        <p:spPr>
          <a:xfrm flipH="1">
            <a:off x="2263513" y="1399131"/>
            <a:ext cx="2070300" cy="326700"/>
          </a:xfrm>
          <a:prstGeom prst="rect">
            <a:avLst/>
          </a:prstGeom>
        </p:spPr>
        <p:txBody>
          <a:bodyPr anchorCtr="0" anchor="ctr" bIns="0" lIns="91425" spcFirstLastPara="1" rIns="91425" wrap="square" tIns="126000">
            <a:noAutofit/>
          </a:bodyPr>
          <a:lstStyle/>
          <a:p>
            <a:pPr indent="0" lvl="0" marL="0" rtl="0" algn="r">
              <a:lnSpc>
                <a:spcPct val="100000"/>
              </a:lnSpc>
              <a:spcBef>
                <a:spcPts val="0"/>
              </a:spcBef>
              <a:spcAft>
                <a:spcPts val="1600"/>
              </a:spcAft>
              <a:buClr>
                <a:schemeClr val="dk1"/>
              </a:buClr>
              <a:buSzPts val="1100"/>
              <a:buFont typeface="Arial"/>
              <a:buNone/>
            </a:pPr>
            <a:r>
              <a:rPr lang="es" sz="1100"/>
              <a:t>Describe here your task 1</a:t>
            </a:r>
            <a:endParaRPr sz="1200"/>
          </a:p>
        </p:txBody>
      </p:sp>
      <p:sp>
        <p:nvSpPr>
          <p:cNvPr id="216" name="Google Shape;216;p22"/>
          <p:cNvSpPr txBox="1"/>
          <p:nvPr>
            <p:ph idx="4294967295" type="subTitle"/>
          </p:nvPr>
        </p:nvSpPr>
        <p:spPr>
          <a:xfrm flipH="1">
            <a:off x="2263513" y="1914495"/>
            <a:ext cx="2070300" cy="326700"/>
          </a:xfrm>
          <a:prstGeom prst="rect">
            <a:avLst/>
          </a:prstGeom>
        </p:spPr>
        <p:txBody>
          <a:bodyPr anchorCtr="0" anchor="ctr" bIns="0" lIns="91425" spcFirstLastPara="1" rIns="91425" wrap="square" tIns="126000">
            <a:noAutofit/>
          </a:bodyPr>
          <a:lstStyle/>
          <a:p>
            <a:pPr indent="0" lvl="0" marL="0" rtl="0" algn="r">
              <a:lnSpc>
                <a:spcPct val="100000"/>
              </a:lnSpc>
              <a:spcBef>
                <a:spcPts val="0"/>
              </a:spcBef>
              <a:spcAft>
                <a:spcPts val="1600"/>
              </a:spcAft>
              <a:buNone/>
            </a:pPr>
            <a:r>
              <a:rPr lang="es" sz="1100"/>
              <a:t>Describe here your task 2</a:t>
            </a:r>
            <a:endParaRPr sz="1200"/>
          </a:p>
        </p:txBody>
      </p:sp>
      <p:sp>
        <p:nvSpPr>
          <p:cNvPr id="217" name="Google Shape;217;p22"/>
          <p:cNvSpPr txBox="1"/>
          <p:nvPr>
            <p:ph idx="4294967295" type="subTitle"/>
          </p:nvPr>
        </p:nvSpPr>
        <p:spPr>
          <a:xfrm flipH="1">
            <a:off x="2263513" y="2443405"/>
            <a:ext cx="2070300" cy="326700"/>
          </a:xfrm>
          <a:prstGeom prst="rect">
            <a:avLst/>
          </a:prstGeom>
        </p:spPr>
        <p:txBody>
          <a:bodyPr anchorCtr="0" anchor="ctr" bIns="0" lIns="91425" spcFirstLastPara="1" rIns="91425" wrap="square" tIns="126000">
            <a:noAutofit/>
          </a:bodyPr>
          <a:lstStyle/>
          <a:p>
            <a:pPr indent="0" lvl="0" marL="0" rtl="0" algn="r">
              <a:lnSpc>
                <a:spcPct val="100000"/>
              </a:lnSpc>
              <a:spcBef>
                <a:spcPts val="0"/>
              </a:spcBef>
              <a:spcAft>
                <a:spcPts val="1600"/>
              </a:spcAft>
              <a:buNone/>
            </a:pPr>
            <a:r>
              <a:rPr lang="es" sz="1100"/>
              <a:t>Describe here your task 3</a:t>
            </a:r>
            <a:endParaRPr sz="1200"/>
          </a:p>
        </p:txBody>
      </p:sp>
      <p:sp>
        <p:nvSpPr>
          <p:cNvPr id="218" name="Google Shape;218;p22"/>
          <p:cNvSpPr txBox="1"/>
          <p:nvPr>
            <p:ph idx="4294967295" type="subTitle"/>
          </p:nvPr>
        </p:nvSpPr>
        <p:spPr>
          <a:xfrm flipH="1">
            <a:off x="2263513" y="3481416"/>
            <a:ext cx="2070300" cy="326700"/>
          </a:xfrm>
          <a:prstGeom prst="rect">
            <a:avLst/>
          </a:prstGeom>
        </p:spPr>
        <p:txBody>
          <a:bodyPr anchorCtr="0" anchor="ctr" bIns="0" lIns="91425" spcFirstLastPara="1" rIns="91425" wrap="square" tIns="126000">
            <a:noAutofit/>
          </a:bodyPr>
          <a:lstStyle/>
          <a:p>
            <a:pPr indent="0" lvl="0" marL="0" rtl="0" algn="r">
              <a:lnSpc>
                <a:spcPct val="100000"/>
              </a:lnSpc>
              <a:spcBef>
                <a:spcPts val="0"/>
              </a:spcBef>
              <a:spcAft>
                <a:spcPts val="1600"/>
              </a:spcAft>
              <a:buNone/>
            </a:pPr>
            <a:r>
              <a:rPr lang="es" sz="1100"/>
              <a:t>Describe here your task 6</a:t>
            </a:r>
            <a:endParaRPr sz="1200"/>
          </a:p>
        </p:txBody>
      </p:sp>
      <p:sp>
        <p:nvSpPr>
          <p:cNvPr id="219" name="Google Shape;219;p22"/>
          <p:cNvSpPr txBox="1"/>
          <p:nvPr>
            <p:ph idx="4294967295" type="subTitle"/>
          </p:nvPr>
        </p:nvSpPr>
        <p:spPr>
          <a:xfrm flipH="1">
            <a:off x="2263513" y="2962416"/>
            <a:ext cx="2070300" cy="326700"/>
          </a:xfrm>
          <a:prstGeom prst="rect">
            <a:avLst/>
          </a:prstGeom>
        </p:spPr>
        <p:txBody>
          <a:bodyPr anchorCtr="0" anchor="ctr" bIns="0" lIns="91425" spcFirstLastPara="1" rIns="91425" wrap="square" tIns="126000">
            <a:noAutofit/>
          </a:bodyPr>
          <a:lstStyle/>
          <a:p>
            <a:pPr indent="0" lvl="0" marL="0" rtl="0" algn="r">
              <a:lnSpc>
                <a:spcPct val="100000"/>
              </a:lnSpc>
              <a:spcBef>
                <a:spcPts val="0"/>
              </a:spcBef>
              <a:spcAft>
                <a:spcPts val="1600"/>
              </a:spcAft>
              <a:buNone/>
            </a:pPr>
            <a:r>
              <a:rPr lang="es" sz="1100"/>
              <a:t>Describe here your task 4</a:t>
            </a:r>
            <a:endParaRPr sz="1200"/>
          </a:p>
        </p:txBody>
      </p:sp>
      <p:sp>
        <p:nvSpPr>
          <p:cNvPr id="220" name="Google Shape;220;p22"/>
          <p:cNvSpPr txBox="1"/>
          <p:nvPr>
            <p:ph idx="4294967295" type="subTitle"/>
          </p:nvPr>
        </p:nvSpPr>
        <p:spPr>
          <a:xfrm flipH="1">
            <a:off x="4670963" y="795085"/>
            <a:ext cx="1416300" cy="366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1100">
                <a:solidFill>
                  <a:srgbClr val="434343"/>
                </a:solidFill>
                <a:latin typeface="Anton"/>
                <a:ea typeface="Anton"/>
                <a:cs typeface="Anton"/>
                <a:sym typeface="Anton"/>
              </a:rPr>
              <a:t>STRATEGY 1</a:t>
            </a:r>
            <a:endParaRPr sz="1200">
              <a:solidFill>
                <a:srgbClr val="434343"/>
              </a:solidFill>
              <a:latin typeface="Anton"/>
              <a:ea typeface="Anton"/>
              <a:cs typeface="Anton"/>
              <a:sym typeface="Anton"/>
            </a:endParaRPr>
          </a:p>
        </p:txBody>
      </p:sp>
      <p:sp>
        <p:nvSpPr>
          <p:cNvPr id="221" name="Google Shape;221;p22"/>
          <p:cNvSpPr txBox="1"/>
          <p:nvPr>
            <p:ph idx="4294967295" type="subTitle"/>
          </p:nvPr>
        </p:nvSpPr>
        <p:spPr>
          <a:xfrm flipH="1">
            <a:off x="6087263" y="795085"/>
            <a:ext cx="1416300" cy="366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1100">
                <a:solidFill>
                  <a:srgbClr val="434343"/>
                </a:solidFill>
                <a:latin typeface="Anton"/>
                <a:ea typeface="Anton"/>
                <a:cs typeface="Anton"/>
                <a:sym typeface="Anton"/>
              </a:rPr>
              <a:t>STRATEGY 2</a:t>
            </a:r>
            <a:endParaRPr sz="1200">
              <a:solidFill>
                <a:srgbClr val="434343"/>
              </a:solidFill>
              <a:latin typeface="Anton"/>
              <a:ea typeface="Anton"/>
              <a:cs typeface="Anton"/>
              <a:sym typeface="Anton"/>
            </a:endParaRPr>
          </a:p>
        </p:txBody>
      </p:sp>
      <p:sp>
        <p:nvSpPr>
          <p:cNvPr id="222" name="Google Shape;222;p22"/>
          <p:cNvSpPr/>
          <p:nvPr/>
        </p:nvSpPr>
        <p:spPr>
          <a:xfrm>
            <a:off x="5298863" y="1456190"/>
            <a:ext cx="160500" cy="160500"/>
          </a:xfrm>
          <a:prstGeom prst="rect">
            <a:avLst/>
          </a:prstGeom>
          <a:solidFill>
            <a:srgbClr val="D6F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2"/>
          <p:cNvSpPr/>
          <p:nvPr/>
        </p:nvSpPr>
        <p:spPr>
          <a:xfrm>
            <a:off x="6715163" y="1976181"/>
            <a:ext cx="160500" cy="160500"/>
          </a:xfrm>
          <a:prstGeom prst="rect">
            <a:avLst/>
          </a:prstGeom>
          <a:solidFill>
            <a:srgbClr val="D6F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2"/>
          <p:cNvSpPr/>
          <p:nvPr/>
        </p:nvSpPr>
        <p:spPr>
          <a:xfrm>
            <a:off x="5298863" y="2502584"/>
            <a:ext cx="160500" cy="160500"/>
          </a:xfrm>
          <a:prstGeom prst="rect">
            <a:avLst/>
          </a:prstGeom>
          <a:solidFill>
            <a:srgbClr val="D6F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2"/>
          <p:cNvSpPr/>
          <p:nvPr/>
        </p:nvSpPr>
        <p:spPr>
          <a:xfrm>
            <a:off x="6715163" y="2502584"/>
            <a:ext cx="160500" cy="160500"/>
          </a:xfrm>
          <a:prstGeom prst="rect">
            <a:avLst/>
          </a:prstGeom>
          <a:solidFill>
            <a:srgbClr val="D6F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2"/>
          <p:cNvSpPr/>
          <p:nvPr/>
        </p:nvSpPr>
        <p:spPr>
          <a:xfrm>
            <a:off x="6715163" y="3022406"/>
            <a:ext cx="160500" cy="160500"/>
          </a:xfrm>
          <a:prstGeom prst="rect">
            <a:avLst/>
          </a:prstGeom>
          <a:solidFill>
            <a:srgbClr val="D6F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2"/>
          <p:cNvSpPr/>
          <p:nvPr/>
        </p:nvSpPr>
        <p:spPr>
          <a:xfrm>
            <a:off x="5298863" y="3022406"/>
            <a:ext cx="160500" cy="160500"/>
          </a:xfrm>
          <a:prstGeom prst="rect">
            <a:avLst/>
          </a:prstGeom>
          <a:solidFill>
            <a:srgbClr val="D6F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2"/>
          <p:cNvSpPr/>
          <p:nvPr/>
        </p:nvSpPr>
        <p:spPr>
          <a:xfrm>
            <a:off x="6715163" y="3541511"/>
            <a:ext cx="160500" cy="160500"/>
          </a:xfrm>
          <a:prstGeom prst="rect">
            <a:avLst/>
          </a:prstGeom>
          <a:solidFill>
            <a:srgbClr val="D6F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2"/>
          <p:cNvSpPr/>
          <p:nvPr/>
        </p:nvSpPr>
        <p:spPr>
          <a:xfrm>
            <a:off x="5298863" y="1976181"/>
            <a:ext cx="160500" cy="160500"/>
          </a:xfrm>
          <a:prstGeom prst="rect">
            <a:avLst/>
          </a:prstGeom>
          <a:solidFill>
            <a:srgbClr val="FE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2"/>
          <p:cNvSpPr/>
          <p:nvPr/>
        </p:nvSpPr>
        <p:spPr>
          <a:xfrm>
            <a:off x="5298863" y="3541511"/>
            <a:ext cx="160500" cy="160500"/>
          </a:xfrm>
          <a:prstGeom prst="rect">
            <a:avLst/>
          </a:prstGeom>
          <a:solidFill>
            <a:srgbClr val="FE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
          <p:cNvSpPr/>
          <p:nvPr/>
        </p:nvSpPr>
        <p:spPr>
          <a:xfrm>
            <a:off x="6715163" y="1456190"/>
            <a:ext cx="160500" cy="160500"/>
          </a:xfrm>
          <a:prstGeom prst="rect">
            <a:avLst/>
          </a:prstGeom>
          <a:solidFill>
            <a:srgbClr val="FE4A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2" name="Google Shape;232;p22"/>
          <p:cNvCxnSpPr/>
          <p:nvPr/>
        </p:nvCxnSpPr>
        <p:spPr>
          <a:xfrm>
            <a:off x="7783150" y="-1600"/>
            <a:ext cx="0" cy="515880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236" name="Shape 236"/>
        <p:cNvGrpSpPr/>
        <p:nvPr/>
      </p:nvGrpSpPr>
      <p:grpSpPr>
        <a:xfrm>
          <a:off x="0" y="0"/>
          <a:ext cx="0" cy="0"/>
          <a:chOff x="0" y="0"/>
          <a:chExt cx="0" cy="0"/>
        </a:xfrm>
      </p:grpSpPr>
      <p:sp>
        <p:nvSpPr>
          <p:cNvPr id="237" name="Google Shape;237;p23"/>
          <p:cNvSpPr txBox="1"/>
          <p:nvPr>
            <p:ph idx="4294967295" type="subTitle"/>
          </p:nvPr>
        </p:nvSpPr>
        <p:spPr>
          <a:xfrm flipH="1">
            <a:off x="2692350" y="1973950"/>
            <a:ext cx="2009700" cy="4809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s" sz="1100"/>
              <a:t>Mercury is the smallest planet in our Solar System</a:t>
            </a:r>
            <a:endParaRPr sz="1100">
              <a:solidFill>
                <a:srgbClr val="434343"/>
              </a:solidFill>
            </a:endParaRPr>
          </a:p>
        </p:txBody>
      </p:sp>
      <p:sp>
        <p:nvSpPr>
          <p:cNvPr id="238" name="Google Shape;238;p23"/>
          <p:cNvSpPr txBox="1"/>
          <p:nvPr>
            <p:ph idx="4294967295" type="subTitle"/>
          </p:nvPr>
        </p:nvSpPr>
        <p:spPr>
          <a:xfrm flipH="1">
            <a:off x="2692350" y="1457400"/>
            <a:ext cx="2009700" cy="4809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s" sz="1100">
                <a:solidFill>
                  <a:srgbClr val="434343"/>
                </a:solidFill>
              </a:rPr>
              <a:t>Venus has a beautiful name, but it’s terribly hot</a:t>
            </a:r>
            <a:endParaRPr sz="1100">
              <a:solidFill>
                <a:srgbClr val="434343"/>
              </a:solidFill>
            </a:endParaRPr>
          </a:p>
        </p:txBody>
      </p:sp>
      <p:sp>
        <p:nvSpPr>
          <p:cNvPr id="239" name="Google Shape;239;p23"/>
          <p:cNvSpPr txBox="1"/>
          <p:nvPr>
            <p:ph idx="4294967295" type="subTitle"/>
          </p:nvPr>
        </p:nvSpPr>
        <p:spPr>
          <a:xfrm flipH="1">
            <a:off x="2692350" y="2504771"/>
            <a:ext cx="2009700" cy="4809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s" sz="1100">
                <a:solidFill>
                  <a:srgbClr val="434343"/>
                </a:solidFill>
              </a:rPr>
              <a:t>Despite being red, Mars is a cold place, not hot</a:t>
            </a:r>
            <a:endParaRPr sz="1100">
              <a:solidFill>
                <a:srgbClr val="434343"/>
              </a:solidFill>
            </a:endParaRPr>
          </a:p>
        </p:txBody>
      </p:sp>
      <p:sp>
        <p:nvSpPr>
          <p:cNvPr id="240" name="Google Shape;240;p23"/>
          <p:cNvSpPr txBox="1"/>
          <p:nvPr>
            <p:ph idx="4294967295" type="subTitle"/>
          </p:nvPr>
        </p:nvSpPr>
        <p:spPr>
          <a:xfrm flipH="1">
            <a:off x="2692350" y="3018425"/>
            <a:ext cx="2009700" cy="4809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s" sz="1100">
                <a:solidFill>
                  <a:srgbClr val="434343"/>
                </a:solidFill>
              </a:rPr>
              <a:t>Jupiter </a:t>
            </a:r>
            <a:r>
              <a:rPr lang="es" sz="1100"/>
              <a:t>is </a:t>
            </a:r>
            <a:r>
              <a:rPr lang="es" sz="1100">
                <a:solidFill>
                  <a:srgbClr val="434343"/>
                </a:solidFill>
              </a:rPr>
              <a:t>the biggest planet in our Solar System</a:t>
            </a:r>
            <a:endParaRPr sz="1100">
              <a:solidFill>
                <a:srgbClr val="434343"/>
              </a:solidFill>
            </a:endParaRPr>
          </a:p>
        </p:txBody>
      </p:sp>
      <p:cxnSp>
        <p:nvCxnSpPr>
          <p:cNvPr id="241" name="Google Shape;241;p23"/>
          <p:cNvCxnSpPr/>
          <p:nvPr/>
        </p:nvCxnSpPr>
        <p:spPr>
          <a:xfrm rot="10800000">
            <a:off x="4870748" y="1697350"/>
            <a:ext cx="2912400" cy="0"/>
          </a:xfrm>
          <a:prstGeom prst="straightConnector1">
            <a:avLst/>
          </a:prstGeom>
          <a:noFill/>
          <a:ln cap="flat" cmpd="sng" w="19050">
            <a:solidFill>
              <a:srgbClr val="434343"/>
            </a:solidFill>
            <a:prstDash val="solid"/>
            <a:round/>
            <a:headEnd len="med" w="med" type="none"/>
            <a:tailEnd len="med" w="med" type="diamond"/>
          </a:ln>
        </p:spPr>
      </p:cxnSp>
      <p:cxnSp>
        <p:nvCxnSpPr>
          <p:cNvPr id="242" name="Google Shape;242;p23"/>
          <p:cNvCxnSpPr/>
          <p:nvPr/>
        </p:nvCxnSpPr>
        <p:spPr>
          <a:xfrm rot="10800000">
            <a:off x="4871025" y="2216900"/>
            <a:ext cx="2919600" cy="6000"/>
          </a:xfrm>
          <a:prstGeom prst="straightConnector1">
            <a:avLst/>
          </a:prstGeom>
          <a:noFill/>
          <a:ln cap="flat" cmpd="sng" w="19050">
            <a:solidFill>
              <a:srgbClr val="434343"/>
            </a:solidFill>
            <a:prstDash val="solid"/>
            <a:round/>
            <a:headEnd len="med" w="med" type="none"/>
            <a:tailEnd len="med" w="med" type="diamond"/>
          </a:ln>
        </p:spPr>
      </p:cxnSp>
      <p:cxnSp>
        <p:nvCxnSpPr>
          <p:cNvPr id="243" name="Google Shape;243;p23"/>
          <p:cNvCxnSpPr/>
          <p:nvPr/>
        </p:nvCxnSpPr>
        <p:spPr>
          <a:xfrm rot="10800000">
            <a:off x="4870700" y="2746200"/>
            <a:ext cx="2919600" cy="0"/>
          </a:xfrm>
          <a:prstGeom prst="straightConnector1">
            <a:avLst/>
          </a:prstGeom>
          <a:noFill/>
          <a:ln cap="flat" cmpd="sng" w="19050">
            <a:solidFill>
              <a:srgbClr val="434343"/>
            </a:solidFill>
            <a:prstDash val="solid"/>
            <a:round/>
            <a:headEnd len="med" w="med" type="none"/>
            <a:tailEnd len="med" w="med" type="diamond"/>
          </a:ln>
        </p:spPr>
      </p:cxnSp>
      <p:sp>
        <p:nvSpPr>
          <p:cNvPr id="244" name="Google Shape;244;p23"/>
          <p:cNvSpPr/>
          <p:nvPr/>
        </p:nvSpPr>
        <p:spPr>
          <a:xfrm>
            <a:off x="6039150" y="1576750"/>
            <a:ext cx="980100" cy="2412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5" name="Google Shape;245;p23"/>
          <p:cNvCxnSpPr/>
          <p:nvPr/>
        </p:nvCxnSpPr>
        <p:spPr>
          <a:xfrm rot="10800000">
            <a:off x="4870825" y="3256550"/>
            <a:ext cx="2905200" cy="0"/>
          </a:xfrm>
          <a:prstGeom prst="straightConnector1">
            <a:avLst/>
          </a:prstGeom>
          <a:noFill/>
          <a:ln cap="flat" cmpd="sng" w="19050">
            <a:solidFill>
              <a:srgbClr val="434343"/>
            </a:solidFill>
            <a:prstDash val="solid"/>
            <a:round/>
            <a:headEnd len="med" w="med" type="none"/>
            <a:tailEnd len="med" w="med" type="diamond"/>
          </a:ln>
        </p:spPr>
      </p:cxnSp>
      <p:sp>
        <p:nvSpPr>
          <p:cNvPr id="246" name="Google Shape;246;p23"/>
          <p:cNvSpPr/>
          <p:nvPr/>
        </p:nvSpPr>
        <p:spPr>
          <a:xfrm>
            <a:off x="5775300" y="2104513"/>
            <a:ext cx="980100" cy="2412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3"/>
          <p:cNvSpPr txBox="1"/>
          <p:nvPr/>
        </p:nvSpPr>
        <p:spPr>
          <a:xfrm flipH="1">
            <a:off x="6039150" y="1538350"/>
            <a:ext cx="980100" cy="31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1100">
                <a:solidFill>
                  <a:srgbClr val="434343"/>
                </a:solidFill>
                <a:latin typeface="Barlow Semi Condensed Medium"/>
                <a:ea typeface="Barlow Semi Condensed Medium"/>
                <a:cs typeface="Barlow Semi Condensed Medium"/>
                <a:sym typeface="Barlow Semi Condensed Medium"/>
              </a:rPr>
              <a:t>PHASE 1</a:t>
            </a:r>
            <a:endParaRPr sz="1100">
              <a:solidFill>
                <a:srgbClr val="434343"/>
              </a:solidFill>
            </a:endParaRPr>
          </a:p>
        </p:txBody>
      </p:sp>
      <p:sp>
        <p:nvSpPr>
          <p:cNvPr id="248" name="Google Shape;248;p23"/>
          <p:cNvSpPr txBox="1"/>
          <p:nvPr/>
        </p:nvSpPr>
        <p:spPr>
          <a:xfrm flipH="1">
            <a:off x="5775300" y="2055825"/>
            <a:ext cx="980100" cy="31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1100">
                <a:solidFill>
                  <a:srgbClr val="434343"/>
                </a:solidFill>
                <a:latin typeface="Barlow Semi Condensed Medium"/>
                <a:ea typeface="Barlow Semi Condensed Medium"/>
                <a:cs typeface="Barlow Semi Condensed Medium"/>
                <a:sym typeface="Barlow Semi Condensed Medium"/>
              </a:rPr>
              <a:t>PHASE 2</a:t>
            </a:r>
            <a:endParaRPr sz="1100">
              <a:solidFill>
                <a:srgbClr val="434343"/>
              </a:solidFill>
            </a:endParaRPr>
          </a:p>
        </p:txBody>
      </p:sp>
      <p:sp>
        <p:nvSpPr>
          <p:cNvPr id="249" name="Google Shape;249;p23"/>
          <p:cNvSpPr/>
          <p:nvPr/>
        </p:nvSpPr>
        <p:spPr>
          <a:xfrm>
            <a:off x="5493100" y="2618425"/>
            <a:ext cx="980100" cy="2412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txBox="1"/>
          <p:nvPr/>
        </p:nvSpPr>
        <p:spPr>
          <a:xfrm flipH="1">
            <a:off x="5493025" y="2573450"/>
            <a:ext cx="980100" cy="31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1100">
                <a:solidFill>
                  <a:srgbClr val="434343"/>
                </a:solidFill>
                <a:latin typeface="Barlow Semi Condensed Medium"/>
                <a:ea typeface="Barlow Semi Condensed Medium"/>
                <a:cs typeface="Barlow Semi Condensed Medium"/>
                <a:sym typeface="Barlow Semi Condensed Medium"/>
              </a:rPr>
              <a:t>PHASE 3</a:t>
            </a:r>
            <a:endParaRPr sz="1100">
              <a:solidFill>
                <a:srgbClr val="434343"/>
              </a:solidFill>
            </a:endParaRPr>
          </a:p>
        </p:txBody>
      </p:sp>
      <p:sp>
        <p:nvSpPr>
          <p:cNvPr id="251" name="Google Shape;251;p23"/>
          <p:cNvSpPr/>
          <p:nvPr/>
        </p:nvSpPr>
        <p:spPr>
          <a:xfrm>
            <a:off x="5228050" y="3146625"/>
            <a:ext cx="980100" cy="2412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txBox="1"/>
          <p:nvPr/>
        </p:nvSpPr>
        <p:spPr>
          <a:xfrm flipH="1">
            <a:off x="5218800" y="3090825"/>
            <a:ext cx="980100" cy="31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1100">
                <a:solidFill>
                  <a:srgbClr val="434343"/>
                </a:solidFill>
                <a:latin typeface="Barlow Semi Condensed Medium"/>
                <a:ea typeface="Barlow Semi Condensed Medium"/>
                <a:cs typeface="Barlow Semi Condensed Medium"/>
                <a:sym typeface="Barlow Semi Condensed Medium"/>
              </a:rPr>
              <a:t>PHASE 4</a:t>
            </a:r>
            <a:endParaRPr sz="1100">
              <a:solidFill>
                <a:srgbClr val="434343"/>
              </a:solidFill>
            </a:endParaRPr>
          </a:p>
        </p:txBody>
      </p:sp>
      <p:sp>
        <p:nvSpPr>
          <p:cNvPr id="253" name="Google Shape;253;p23"/>
          <p:cNvSpPr/>
          <p:nvPr/>
        </p:nvSpPr>
        <p:spPr>
          <a:xfrm>
            <a:off x="206400" y="0"/>
            <a:ext cx="946800" cy="51435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txBox="1"/>
          <p:nvPr>
            <p:ph type="ctrTitle"/>
          </p:nvPr>
        </p:nvSpPr>
        <p:spPr>
          <a:xfrm>
            <a:off x="541050" y="2143950"/>
            <a:ext cx="1667700" cy="8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rgbClr val="434343"/>
                </a:solidFill>
              </a:rPr>
              <a:t>PROJECT TIMELINE</a:t>
            </a:r>
            <a:endParaRPr>
              <a:solidFill>
                <a:srgbClr val="434343"/>
              </a:solidFill>
            </a:endParaRPr>
          </a:p>
        </p:txBody>
      </p:sp>
      <p:cxnSp>
        <p:nvCxnSpPr>
          <p:cNvPr id="255" name="Google Shape;255;p23"/>
          <p:cNvCxnSpPr/>
          <p:nvPr/>
        </p:nvCxnSpPr>
        <p:spPr>
          <a:xfrm>
            <a:off x="7783150" y="0"/>
            <a:ext cx="0" cy="433050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259" name="Shape 259"/>
        <p:cNvGrpSpPr/>
        <p:nvPr/>
      </p:nvGrpSpPr>
      <p:grpSpPr>
        <a:xfrm>
          <a:off x="0" y="0"/>
          <a:ext cx="0" cy="0"/>
          <a:chOff x="0" y="0"/>
          <a:chExt cx="0" cy="0"/>
        </a:xfrm>
      </p:grpSpPr>
      <p:sp>
        <p:nvSpPr>
          <p:cNvPr id="260" name="Google Shape;260;p24"/>
          <p:cNvSpPr/>
          <p:nvPr/>
        </p:nvSpPr>
        <p:spPr>
          <a:xfrm>
            <a:off x="206400" y="0"/>
            <a:ext cx="946800" cy="51435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a:off x="1488775" y="3201249"/>
            <a:ext cx="418800" cy="20820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txBox="1"/>
          <p:nvPr>
            <p:ph idx="4294967295" type="subTitle"/>
          </p:nvPr>
        </p:nvSpPr>
        <p:spPr>
          <a:xfrm>
            <a:off x="1613325" y="3301874"/>
            <a:ext cx="1553400" cy="304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s">
                <a:solidFill>
                  <a:srgbClr val="434343"/>
                </a:solidFill>
                <a:latin typeface="Anton"/>
                <a:ea typeface="Anton"/>
                <a:cs typeface="Anton"/>
                <a:sym typeface="Anton"/>
              </a:rPr>
              <a:t>$28.87</a:t>
            </a:r>
            <a:endParaRPr>
              <a:solidFill>
                <a:srgbClr val="434343"/>
              </a:solidFill>
              <a:latin typeface="Anton"/>
              <a:ea typeface="Anton"/>
              <a:cs typeface="Anton"/>
              <a:sym typeface="Anton"/>
            </a:endParaRPr>
          </a:p>
        </p:txBody>
      </p:sp>
      <p:sp>
        <p:nvSpPr>
          <p:cNvPr id="263" name="Google Shape;263;p24"/>
          <p:cNvSpPr txBox="1"/>
          <p:nvPr>
            <p:ph idx="4294967295" type="subTitle"/>
          </p:nvPr>
        </p:nvSpPr>
        <p:spPr>
          <a:xfrm flipH="1">
            <a:off x="1613325" y="3534674"/>
            <a:ext cx="1553400" cy="304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200">
                <a:solidFill>
                  <a:srgbClr val="434343"/>
                </a:solidFill>
              </a:rPr>
              <a:t>avg. price per unit</a:t>
            </a:r>
            <a:endParaRPr sz="1200">
              <a:solidFill>
                <a:srgbClr val="434343"/>
              </a:solidFill>
            </a:endParaRPr>
          </a:p>
        </p:txBody>
      </p:sp>
      <p:sp>
        <p:nvSpPr>
          <p:cNvPr id="264" name="Google Shape;264;p24"/>
          <p:cNvSpPr txBox="1"/>
          <p:nvPr>
            <p:ph idx="4294967295" type="subTitle"/>
          </p:nvPr>
        </p:nvSpPr>
        <p:spPr>
          <a:xfrm flipH="1">
            <a:off x="3209850" y="768813"/>
            <a:ext cx="795600" cy="237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1100">
                <a:solidFill>
                  <a:srgbClr val="434343"/>
                </a:solidFill>
                <a:latin typeface="Anton"/>
                <a:ea typeface="Anton"/>
                <a:cs typeface="Anton"/>
                <a:sym typeface="Anton"/>
              </a:rPr>
              <a:t>SALES</a:t>
            </a:r>
            <a:endParaRPr sz="1100">
              <a:solidFill>
                <a:srgbClr val="434343"/>
              </a:solidFill>
              <a:latin typeface="Anton"/>
              <a:ea typeface="Anton"/>
              <a:cs typeface="Anton"/>
              <a:sym typeface="Anton"/>
            </a:endParaRPr>
          </a:p>
        </p:txBody>
      </p:sp>
      <p:sp>
        <p:nvSpPr>
          <p:cNvPr id="265" name="Google Shape;265;p24"/>
          <p:cNvSpPr txBox="1"/>
          <p:nvPr>
            <p:ph idx="4294967295" type="subTitle"/>
          </p:nvPr>
        </p:nvSpPr>
        <p:spPr>
          <a:xfrm flipH="1">
            <a:off x="3209850" y="1098700"/>
            <a:ext cx="795600" cy="237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1100">
                <a:solidFill>
                  <a:srgbClr val="434343"/>
                </a:solidFill>
                <a:latin typeface="Anton"/>
                <a:ea typeface="Anton"/>
                <a:cs typeface="Anton"/>
                <a:sym typeface="Anton"/>
              </a:rPr>
              <a:t>MARKET</a:t>
            </a:r>
            <a:endParaRPr sz="1100">
              <a:solidFill>
                <a:srgbClr val="434343"/>
              </a:solidFill>
              <a:latin typeface="Anton"/>
              <a:ea typeface="Anton"/>
              <a:cs typeface="Anton"/>
              <a:sym typeface="Anton"/>
            </a:endParaRPr>
          </a:p>
        </p:txBody>
      </p:sp>
      <p:sp>
        <p:nvSpPr>
          <p:cNvPr id="266" name="Google Shape;266;p24"/>
          <p:cNvSpPr txBox="1"/>
          <p:nvPr>
            <p:ph idx="4294967295" type="subTitle"/>
          </p:nvPr>
        </p:nvSpPr>
        <p:spPr>
          <a:xfrm flipH="1">
            <a:off x="3209850" y="438925"/>
            <a:ext cx="795600" cy="237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1100">
                <a:solidFill>
                  <a:srgbClr val="434343"/>
                </a:solidFill>
                <a:latin typeface="Anton"/>
                <a:ea typeface="Anton"/>
                <a:cs typeface="Anton"/>
                <a:sym typeface="Anton"/>
              </a:rPr>
              <a:t>PEOPLE</a:t>
            </a:r>
            <a:endParaRPr sz="1100">
              <a:solidFill>
                <a:srgbClr val="434343"/>
              </a:solidFill>
              <a:latin typeface="Anton"/>
              <a:ea typeface="Anton"/>
              <a:cs typeface="Anton"/>
              <a:sym typeface="Anton"/>
            </a:endParaRPr>
          </a:p>
        </p:txBody>
      </p:sp>
      <p:sp>
        <p:nvSpPr>
          <p:cNvPr id="267" name="Google Shape;267;p24"/>
          <p:cNvSpPr txBox="1"/>
          <p:nvPr>
            <p:ph idx="4294967295" type="subTitle"/>
          </p:nvPr>
        </p:nvSpPr>
        <p:spPr>
          <a:xfrm>
            <a:off x="2472084" y="1800393"/>
            <a:ext cx="451500" cy="148200"/>
          </a:xfrm>
          <a:prstGeom prst="rect">
            <a:avLst/>
          </a:prstGeom>
        </p:spPr>
        <p:txBody>
          <a:bodyPr anchorCtr="0" anchor="t" bIns="0" lIns="91425" spcFirstLastPara="1" rIns="91425" wrap="square" tIns="0">
            <a:noAutofit/>
          </a:bodyPr>
          <a:lstStyle/>
          <a:p>
            <a:pPr indent="0" lvl="0" marL="0" rtl="0" algn="l">
              <a:lnSpc>
                <a:spcPct val="100000"/>
              </a:lnSpc>
              <a:spcBef>
                <a:spcPts val="0"/>
              </a:spcBef>
              <a:spcAft>
                <a:spcPts val="1600"/>
              </a:spcAft>
              <a:buNone/>
            </a:pPr>
            <a:r>
              <a:rPr lang="es"/>
              <a:t>65</a:t>
            </a:r>
            <a:r>
              <a:rPr lang="es" sz="1200"/>
              <a:t>%</a:t>
            </a:r>
            <a:endParaRPr sz="1200"/>
          </a:p>
        </p:txBody>
      </p:sp>
      <p:sp>
        <p:nvSpPr>
          <p:cNvPr id="268" name="Google Shape;268;p24"/>
          <p:cNvSpPr txBox="1"/>
          <p:nvPr>
            <p:ph idx="4294967295" type="subTitle"/>
          </p:nvPr>
        </p:nvSpPr>
        <p:spPr>
          <a:xfrm flipH="1">
            <a:off x="5164700" y="4171059"/>
            <a:ext cx="2728200" cy="30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s" sz="1000"/>
              <a:t>If you want to modify this graph, click on it, follow the link, change the data and replace it </a:t>
            </a:r>
            <a:endParaRPr sz="1000"/>
          </a:p>
        </p:txBody>
      </p:sp>
      <p:sp>
        <p:nvSpPr>
          <p:cNvPr id="269" name="Google Shape;269;p24"/>
          <p:cNvSpPr txBox="1"/>
          <p:nvPr>
            <p:ph type="ctrTitle"/>
          </p:nvPr>
        </p:nvSpPr>
        <p:spPr>
          <a:xfrm>
            <a:off x="541050" y="2143950"/>
            <a:ext cx="1553400" cy="85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rgbClr val="434343"/>
                </a:solidFill>
              </a:rPr>
              <a:t>KPI DASHBOARD</a:t>
            </a:r>
            <a:endParaRPr>
              <a:solidFill>
                <a:srgbClr val="434343"/>
              </a:solidFill>
            </a:endParaRPr>
          </a:p>
        </p:txBody>
      </p:sp>
      <p:sp>
        <p:nvSpPr>
          <p:cNvPr id="270" name="Google Shape;270;p24"/>
          <p:cNvSpPr/>
          <p:nvPr/>
        </p:nvSpPr>
        <p:spPr>
          <a:xfrm>
            <a:off x="1887713" y="843526"/>
            <a:ext cx="624465" cy="731484"/>
          </a:xfrm>
          <a:custGeom>
            <a:rect b="b" l="l" r="r" t="t"/>
            <a:pathLst>
              <a:path extrusionOk="0" h="25324" w="21619">
                <a:moveTo>
                  <a:pt x="12664" y="0"/>
                </a:moveTo>
                <a:cubicBezTo>
                  <a:pt x="5681" y="0"/>
                  <a:pt x="0" y="5680"/>
                  <a:pt x="0" y="12663"/>
                </a:cubicBezTo>
                <a:cubicBezTo>
                  <a:pt x="0" y="19644"/>
                  <a:pt x="5681" y="25324"/>
                  <a:pt x="12664" y="25324"/>
                </a:cubicBezTo>
                <a:lnTo>
                  <a:pt x="12664" y="18416"/>
                </a:lnTo>
                <a:cubicBezTo>
                  <a:pt x="9492" y="18416"/>
                  <a:pt x="6908" y="15836"/>
                  <a:pt x="6908" y="12663"/>
                </a:cubicBezTo>
                <a:cubicBezTo>
                  <a:pt x="6908" y="9488"/>
                  <a:pt x="9492" y="6908"/>
                  <a:pt x="12664" y="6908"/>
                </a:cubicBezTo>
                <a:cubicBezTo>
                  <a:pt x="14202" y="6908"/>
                  <a:pt x="15649" y="7506"/>
                  <a:pt x="16735" y="8592"/>
                </a:cubicBezTo>
                <a:lnTo>
                  <a:pt x="21618" y="3710"/>
                </a:lnTo>
                <a:cubicBezTo>
                  <a:pt x="19225" y="1317"/>
                  <a:pt x="16046" y="0"/>
                  <a:pt x="12664" y="0"/>
                </a:cubicBezTo>
                <a:close/>
              </a:path>
            </a:pathLst>
          </a:custGeom>
          <a:solidFill>
            <a:srgbClr val="FFF566">
              <a:alpha val="25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1688172" y="809528"/>
            <a:ext cx="565366" cy="965019"/>
          </a:xfrm>
          <a:custGeom>
            <a:rect b="b" l="l" r="r" t="t"/>
            <a:pathLst>
              <a:path extrusionOk="0" h="33409" w="19573">
                <a:moveTo>
                  <a:pt x="5736" y="0"/>
                </a:moveTo>
                <a:cubicBezTo>
                  <a:pt x="2036" y="3696"/>
                  <a:pt x="1" y="8611"/>
                  <a:pt x="1" y="13840"/>
                </a:cubicBezTo>
                <a:cubicBezTo>
                  <a:pt x="1" y="24632"/>
                  <a:pt x="8782" y="33408"/>
                  <a:pt x="19572" y="33408"/>
                </a:cubicBezTo>
                <a:lnTo>
                  <a:pt x="19572" y="26501"/>
                </a:lnTo>
                <a:cubicBezTo>
                  <a:pt x="12589" y="26501"/>
                  <a:pt x="6908" y="20821"/>
                  <a:pt x="6908" y="13840"/>
                </a:cubicBezTo>
                <a:cubicBezTo>
                  <a:pt x="6908" y="10455"/>
                  <a:pt x="8226" y="7276"/>
                  <a:pt x="10619" y="4887"/>
                </a:cubicBezTo>
                <a:lnTo>
                  <a:pt x="5736" y="0"/>
                </a:lnTo>
                <a:close/>
              </a:path>
            </a:pathLst>
          </a:custGeom>
          <a:solidFill>
            <a:srgbClr val="FFF56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1488775" y="444475"/>
            <a:ext cx="1529605" cy="1529576"/>
          </a:xfrm>
          <a:custGeom>
            <a:rect b="b" l="l" r="r" t="t"/>
            <a:pathLst>
              <a:path extrusionOk="0" h="52954" w="52955">
                <a:moveTo>
                  <a:pt x="26475" y="0"/>
                </a:moveTo>
                <a:cubicBezTo>
                  <a:pt x="11877" y="0"/>
                  <a:pt x="1" y="11877"/>
                  <a:pt x="1" y="26478"/>
                </a:cubicBezTo>
                <a:cubicBezTo>
                  <a:pt x="1" y="41077"/>
                  <a:pt x="11877" y="52954"/>
                  <a:pt x="26475" y="52954"/>
                </a:cubicBezTo>
                <a:lnTo>
                  <a:pt x="26475" y="46046"/>
                </a:lnTo>
                <a:cubicBezTo>
                  <a:pt x="15685" y="46046"/>
                  <a:pt x="6904" y="37270"/>
                  <a:pt x="6904" y="26478"/>
                </a:cubicBezTo>
                <a:cubicBezTo>
                  <a:pt x="6904" y="15688"/>
                  <a:pt x="15685" y="6908"/>
                  <a:pt x="26475" y="6908"/>
                </a:cubicBezTo>
                <a:cubicBezTo>
                  <a:pt x="37267" y="6908"/>
                  <a:pt x="46047" y="15688"/>
                  <a:pt x="46047" y="26478"/>
                </a:cubicBezTo>
                <a:lnTo>
                  <a:pt x="52954" y="26478"/>
                </a:lnTo>
                <a:cubicBezTo>
                  <a:pt x="52954" y="11877"/>
                  <a:pt x="41073" y="0"/>
                  <a:pt x="26475" y="0"/>
                </a:cubicBezTo>
                <a:close/>
              </a:path>
            </a:pathLst>
          </a:cu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3" name="Google Shape;273;p24"/>
          <p:cNvCxnSpPr>
            <a:stCxn id="266" idx="3"/>
          </p:cNvCxnSpPr>
          <p:nvPr/>
        </p:nvCxnSpPr>
        <p:spPr>
          <a:xfrm rot="10800000">
            <a:off x="2248350" y="557425"/>
            <a:ext cx="961500" cy="0"/>
          </a:xfrm>
          <a:prstGeom prst="straightConnector1">
            <a:avLst/>
          </a:prstGeom>
          <a:noFill/>
          <a:ln cap="flat" cmpd="sng" w="9525">
            <a:solidFill>
              <a:srgbClr val="434343"/>
            </a:solidFill>
            <a:prstDash val="solid"/>
            <a:round/>
            <a:headEnd len="med" w="med" type="none"/>
            <a:tailEnd len="med" w="med" type="diamond"/>
          </a:ln>
        </p:spPr>
      </p:cxnSp>
      <p:cxnSp>
        <p:nvCxnSpPr>
          <p:cNvPr id="274" name="Google Shape;274;p24"/>
          <p:cNvCxnSpPr>
            <a:stCxn id="264" idx="3"/>
          </p:cNvCxnSpPr>
          <p:nvPr/>
        </p:nvCxnSpPr>
        <p:spPr>
          <a:xfrm rot="10800000">
            <a:off x="1893150" y="887313"/>
            <a:ext cx="1316700" cy="0"/>
          </a:xfrm>
          <a:prstGeom prst="straightConnector1">
            <a:avLst/>
          </a:prstGeom>
          <a:noFill/>
          <a:ln cap="flat" cmpd="sng" w="9525">
            <a:solidFill>
              <a:schemeClr val="dk2"/>
            </a:solidFill>
            <a:prstDash val="solid"/>
            <a:round/>
            <a:headEnd len="med" w="med" type="none"/>
            <a:tailEnd len="med" w="med" type="diamond"/>
          </a:ln>
        </p:spPr>
      </p:cxnSp>
      <p:cxnSp>
        <p:nvCxnSpPr>
          <p:cNvPr id="275" name="Google Shape;275;p24"/>
          <p:cNvCxnSpPr>
            <a:stCxn id="265" idx="3"/>
          </p:cNvCxnSpPr>
          <p:nvPr/>
        </p:nvCxnSpPr>
        <p:spPr>
          <a:xfrm rot="10800000">
            <a:off x="1993050" y="1217200"/>
            <a:ext cx="1216800" cy="0"/>
          </a:xfrm>
          <a:prstGeom prst="straightConnector1">
            <a:avLst/>
          </a:prstGeom>
          <a:noFill/>
          <a:ln cap="flat" cmpd="sng" w="9525">
            <a:solidFill>
              <a:schemeClr val="dk2"/>
            </a:solidFill>
            <a:prstDash val="solid"/>
            <a:round/>
            <a:headEnd len="med" w="med" type="none"/>
            <a:tailEnd len="med" w="med" type="diamond"/>
          </a:ln>
        </p:spPr>
      </p:cxnSp>
      <p:cxnSp>
        <p:nvCxnSpPr>
          <p:cNvPr id="276" name="Google Shape;276;p24"/>
          <p:cNvCxnSpPr/>
          <p:nvPr/>
        </p:nvCxnSpPr>
        <p:spPr>
          <a:xfrm>
            <a:off x="2253726" y="1874523"/>
            <a:ext cx="191400" cy="0"/>
          </a:xfrm>
          <a:prstGeom prst="straightConnector1">
            <a:avLst/>
          </a:prstGeom>
          <a:noFill/>
          <a:ln cap="flat" cmpd="sng" w="9525">
            <a:solidFill>
              <a:srgbClr val="434343"/>
            </a:solidFill>
            <a:prstDash val="solid"/>
            <a:round/>
            <a:headEnd len="med" w="med" type="none"/>
            <a:tailEnd len="med" w="med" type="diamond"/>
          </a:ln>
        </p:spPr>
      </p:cxnSp>
      <p:cxnSp>
        <p:nvCxnSpPr>
          <p:cNvPr id="277" name="Google Shape;277;p24"/>
          <p:cNvCxnSpPr/>
          <p:nvPr/>
        </p:nvCxnSpPr>
        <p:spPr>
          <a:xfrm>
            <a:off x="2253726" y="1674644"/>
            <a:ext cx="191400" cy="0"/>
          </a:xfrm>
          <a:prstGeom prst="straightConnector1">
            <a:avLst/>
          </a:prstGeom>
          <a:noFill/>
          <a:ln cap="flat" cmpd="sng" w="9525">
            <a:solidFill>
              <a:srgbClr val="434343"/>
            </a:solidFill>
            <a:prstDash val="solid"/>
            <a:round/>
            <a:headEnd len="med" w="med" type="none"/>
            <a:tailEnd len="med" w="med" type="diamond"/>
          </a:ln>
        </p:spPr>
      </p:cxnSp>
      <p:cxnSp>
        <p:nvCxnSpPr>
          <p:cNvPr id="278" name="Google Shape;278;p24"/>
          <p:cNvCxnSpPr/>
          <p:nvPr/>
        </p:nvCxnSpPr>
        <p:spPr>
          <a:xfrm>
            <a:off x="2253726" y="1474765"/>
            <a:ext cx="191400" cy="0"/>
          </a:xfrm>
          <a:prstGeom prst="straightConnector1">
            <a:avLst/>
          </a:prstGeom>
          <a:noFill/>
          <a:ln cap="flat" cmpd="sng" w="9525">
            <a:solidFill>
              <a:srgbClr val="434343"/>
            </a:solidFill>
            <a:prstDash val="solid"/>
            <a:round/>
            <a:headEnd len="med" w="med" type="none"/>
            <a:tailEnd len="med" w="med" type="diamond"/>
          </a:ln>
        </p:spPr>
      </p:cxnSp>
      <p:sp>
        <p:nvSpPr>
          <p:cNvPr id="279" name="Google Shape;279;p24"/>
          <p:cNvSpPr txBox="1"/>
          <p:nvPr>
            <p:ph idx="4294967295" type="subTitle"/>
          </p:nvPr>
        </p:nvSpPr>
        <p:spPr>
          <a:xfrm>
            <a:off x="2472084" y="1600514"/>
            <a:ext cx="451500" cy="148200"/>
          </a:xfrm>
          <a:prstGeom prst="rect">
            <a:avLst/>
          </a:prstGeom>
        </p:spPr>
        <p:txBody>
          <a:bodyPr anchorCtr="0" anchor="t" bIns="0" lIns="91425" spcFirstLastPara="1" rIns="91425" wrap="square" tIns="0">
            <a:noAutofit/>
          </a:bodyPr>
          <a:lstStyle/>
          <a:p>
            <a:pPr indent="0" lvl="0" marL="0" rtl="0" algn="l">
              <a:lnSpc>
                <a:spcPct val="100000"/>
              </a:lnSpc>
              <a:spcBef>
                <a:spcPts val="0"/>
              </a:spcBef>
              <a:spcAft>
                <a:spcPts val="1600"/>
              </a:spcAft>
              <a:buNone/>
            </a:pPr>
            <a:r>
              <a:rPr lang="es"/>
              <a:t>20</a:t>
            </a:r>
            <a:r>
              <a:rPr lang="es" sz="1200"/>
              <a:t>%</a:t>
            </a:r>
            <a:endParaRPr sz="1200"/>
          </a:p>
        </p:txBody>
      </p:sp>
      <p:sp>
        <p:nvSpPr>
          <p:cNvPr id="280" name="Google Shape;280;p24"/>
          <p:cNvSpPr txBox="1"/>
          <p:nvPr>
            <p:ph idx="4294967295" type="subTitle"/>
          </p:nvPr>
        </p:nvSpPr>
        <p:spPr>
          <a:xfrm>
            <a:off x="2472084" y="1400635"/>
            <a:ext cx="451500" cy="148200"/>
          </a:xfrm>
          <a:prstGeom prst="rect">
            <a:avLst/>
          </a:prstGeom>
        </p:spPr>
        <p:txBody>
          <a:bodyPr anchorCtr="0" anchor="t" bIns="0" lIns="91425" spcFirstLastPara="1" rIns="91425" wrap="square" tIns="0">
            <a:noAutofit/>
          </a:bodyPr>
          <a:lstStyle/>
          <a:p>
            <a:pPr indent="0" lvl="0" marL="0" rtl="0" algn="l">
              <a:lnSpc>
                <a:spcPct val="100000"/>
              </a:lnSpc>
              <a:spcBef>
                <a:spcPts val="0"/>
              </a:spcBef>
              <a:spcAft>
                <a:spcPts val="1600"/>
              </a:spcAft>
              <a:buNone/>
            </a:pPr>
            <a:r>
              <a:rPr lang="es"/>
              <a:t>15</a:t>
            </a:r>
            <a:r>
              <a:rPr lang="es" sz="1200"/>
              <a:t>%</a:t>
            </a:r>
            <a:endParaRPr sz="1200"/>
          </a:p>
        </p:txBody>
      </p:sp>
      <p:sp>
        <p:nvSpPr>
          <p:cNvPr id="281" name="Google Shape;281;p24"/>
          <p:cNvSpPr/>
          <p:nvPr/>
        </p:nvSpPr>
        <p:spPr>
          <a:xfrm>
            <a:off x="3166725" y="3201249"/>
            <a:ext cx="418800" cy="2082000"/>
          </a:xfrm>
          <a:prstGeom prst="rect">
            <a:avLst/>
          </a:prstGeom>
          <a:solidFill>
            <a:srgbClr val="FFF5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txBox="1"/>
          <p:nvPr>
            <p:ph idx="4294967295" type="subTitle"/>
          </p:nvPr>
        </p:nvSpPr>
        <p:spPr>
          <a:xfrm>
            <a:off x="3291275" y="3301874"/>
            <a:ext cx="1553400" cy="304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s">
                <a:solidFill>
                  <a:srgbClr val="434343"/>
                </a:solidFill>
                <a:latin typeface="Anton"/>
                <a:ea typeface="Anton"/>
                <a:cs typeface="Anton"/>
                <a:sym typeface="Anton"/>
              </a:rPr>
              <a:t>30 DAYS</a:t>
            </a:r>
            <a:endParaRPr>
              <a:solidFill>
                <a:srgbClr val="434343"/>
              </a:solidFill>
              <a:latin typeface="Anton"/>
              <a:ea typeface="Anton"/>
              <a:cs typeface="Anton"/>
              <a:sym typeface="Anton"/>
            </a:endParaRPr>
          </a:p>
        </p:txBody>
      </p:sp>
      <p:sp>
        <p:nvSpPr>
          <p:cNvPr id="283" name="Google Shape;283;p24"/>
          <p:cNvSpPr txBox="1"/>
          <p:nvPr>
            <p:ph idx="4294967295" type="subTitle"/>
          </p:nvPr>
        </p:nvSpPr>
        <p:spPr>
          <a:xfrm flipH="1">
            <a:off x="3291275" y="3534674"/>
            <a:ext cx="1553400" cy="30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434343"/>
                </a:solidFill>
              </a:rPr>
              <a:t>avg. days on market</a:t>
            </a:r>
            <a:endParaRPr>
              <a:solidFill>
                <a:srgbClr val="434343"/>
              </a:solidFill>
            </a:endParaRPr>
          </a:p>
          <a:p>
            <a:pPr indent="0" lvl="0" marL="0" rtl="0" algn="l">
              <a:spcBef>
                <a:spcPts val="1600"/>
              </a:spcBef>
              <a:spcAft>
                <a:spcPts val="0"/>
              </a:spcAft>
              <a:buClr>
                <a:schemeClr val="dk1"/>
              </a:buClr>
              <a:buSzPts val="1100"/>
              <a:buFont typeface="Arial"/>
              <a:buNone/>
            </a:pPr>
            <a:r>
              <a:t/>
            </a:r>
            <a:endParaRPr>
              <a:solidFill>
                <a:srgbClr val="434343"/>
              </a:solidFill>
            </a:endParaRPr>
          </a:p>
          <a:p>
            <a:pPr indent="0" lvl="0" marL="0" rtl="0" algn="l">
              <a:spcBef>
                <a:spcPts val="1600"/>
              </a:spcBef>
              <a:spcAft>
                <a:spcPts val="1600"/>
              </a:spcAft>
              <a:buNone/>
            </a:pPr>
            <a:r>
              <a:t/>
            </a:r>
            <a:endParaRPr>
              <a:solidFill>
                <a:srgbClr val="434343"/>
              </a:solidFill>
            </a:endParaRPr>
          </a:p>
        </p:txBody>
      </p:sp>
      <p:sp>
        <p:nvSpPr>
          <p:cNvPr id="284" name="Google Shape;284;p24"/>
          <p:cNvSpPr txBox="1"/>
          <p:nvPr>
            <p:ph idx="4294967295" type="subTitle"/>
          </p:nvPr>
        </p:nvSpPr>
        <p:spPr>
          <a:xfrm>
            <a:off x="1613325" y="4082974"/>
            <a:ext cx="1553400" cy="304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s">
                <a:solidFill>
                  <a:srgbClr val="434343"/>
                </a:solidFill>
                <a:latin typeface="Anton"/>
                <a:ea typeface="Anton"/>
                <a:cs typeface="Anton"/>
                <a:sym typeface="Anton"/>
              </a:rPr>
              <a:t>45 SHOPS</a:t>
            </a:r>
            <a:endParaRPr>
              <a:solidFill>
                <a:srgbClr val="434343"/>
              </a:solidFill>
              <a:latin typeface="Anton"/>
              <a:ea typeface="Anton"/>
              <a:cs typeface="Anton"/>
              <a:sym typeface="Anton"/>
            </a:endParaRPr>
          </a:p>
        </p:txBody>
      </p:sp>
      <p:sp>
        <p:nvSpPr>
          <p:cNvPr id="285" name="Google Shape;285;p24"/>
          <p:cNvSpPr txBox="1"/>
          <p:nvPr>
            <p:ph idx="4294967295" type="subTitle"/>
          </p:nvPr>
        </p:nvSpPr>
        <p:spPr>
          <a:xfrm flipH="1">
            <a:off x="1613325" y="4315774"/>
            <a:ext cx="1553400" cy="304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rgbClr val="434343"/>
                </a:solidFill>
              </a:rPr>
              <a:t>retailers</a:t>
            </a:r>
            <a:endParaRPr>
              <a:solidFill>
                <a:srgbClr val="434343"/>
              </a:solidFill>
            </a:endParaRPr>
          </a:p>
        </p:txBody>
      </p:sp>
      <p:sp>
        <p:nvSpPr>
          <p:cNvPr id="286" name="Google Shape;286;p24"/>
          <p:cNvSpPr txBox="1"/>
          <p:nvPr>
            <p:ph idx="4294967295" type="subTitle"/>
          </p:nvPr>
        </p:nvSpPr>
        <p:spPr>
          <a:xfrm>
            <a:off x="3291275" y="4082974"/>
            <a:ext cx="1553400" cy="304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s">
                <a:solidFill>
                  <a:srgbClr val="434343"/>
                </a:solidFill>
                <a:latin typeface="Anton"/>
                <a:ea typeface="Anton"/>
                <a:cs typeface="Anton"/>
                <a:sym typeface="Anton"/>
              </a:rPr>
              <a:t>77 UNITS</a:t>
            </a:r>
            <a:endParaRPr>
              <a:solidFill>
                <a:srgbClr val="434343"/>
              </a:solidFill>
              <a:latin typeface="Anton"/>
              <a:ea typeface="Anton"/>
              <a:cs typeface="Anton"/>
              <a:sym typeface="Anton"/>
            </a:endParaRPr>
          </a:p>
        </p:txBody>
      </p:sp>
      <p:sp>
        <p:nvSpPr>
          <p:cNvPr id="287" name="Google Shape;287;p24"/>
          <p:cNvSpPr txBox="1"/>
          <p:nvPr>
            <p:ph idx="4294967295" type="subTitle"/>
          </p:nvPr>
        </p:nvSpPr>
        <p:spPr>
          <a:xfrm flipH="1">
            <a:off x="3291275" y="4315774"/>
            <a:ext cx="1553400" cy="304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rgbClr val="434343"/>
                </a:solidFill>
              </a:rPr>
              <a:t>remaining inventory</a:t>
            </a:r>
            <a:endParaRPr>
              <a:solidFill>
                <a:srgbClr val="434343"/>
              </a:solidFill>
            </a:endParaRPr>
          </a:p>
        </p:txBody>
      </p:sp>
      <p:pic>
        <p:nvPicPr>
          <p:cNvPr id="288" name="Google Shape;288;p24" title="Gráfico">
            <a:hlinkClick r:id="rId3"/>
          </p:cNvPr>
          <p:cNvPicPr preferRelativeResize="0"/>
          <p:nvPr/>
        </p:nvPicPr>
        <p:blipFill>
          <a:blip r:embed="rId4">
            <a:alphaModFix/>
          </a:blip>
          <a:stretch>
            <a:fillRect/>
          </a:stretch>
        </p:blipFill>
        <p:spPr>
          <a:xfrm>
            <a:off x="4997075" y="1225476"/>
            <a:ext cx="3374290" cy="2692550"/>
          </a:xfrm>
          <a:prstGeom prst="rect">
            <a:avLst/>
          </a:prstGeom>
          <a:noFill/>
          <a:ln>
            <a:noFill/>
          </a:ln>
        </p:spPr>
      </p:pic>
      <p:sp>
        <p:nvSpPr>
          <p:cNvPr id="289" name="Google Shape;289;p24"/>
          <p:cNvSpPr txBox="1"/>
          <p:nvPr>
            <p:ph idx="4294967295" type="subTitle"/>
          </p:nvPr>
        </p:nvSpPr>
        <p:spPr>
          <a:xfrm flipH="1">
            <a:off x="7361125" y="1098700"/>
            <a:ext cx="795600" cy="237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1100">
                <a:latin typeface="Anton"/>
                <a:ea typeface="Anton"/>
                <a:cs typeface="Anton"/>
                <a:sym typeface="Anton"/>
              </a:rPr>
              <a:t>BUDGET</a:t>
            </a:r>
            <a:endParaRPr sz="1100">
              <a:solidFill>
                <a:srgbClr val="434343"/>
              </a:solidFill>
              <a:latin typeface="Anton"/>
              <a:ea typeface="Anton"/>
              <a:cs typeface="Anton"/>
              <a:sym typeface="Anton"/>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ternational Finance Meeting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